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44" r:id="rId1"/>
  </p:sldMasterIdLst>
  <p:notesMasterIdLst>
    <p:notesMasterId r:id="rId2"/>
  </p:notesMasterIdLst>
  <p:sldIdLst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 rot="53186">
            <a:off x="115278" y="2715333"/>
            <a:ext cx="11961443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B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A184EE1B6E1DA3F8E7840941E6FEF1A6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With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ytics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Tirupur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8726">
            <a:off x="3765673" y="1290574"/>
            <a:ext cx="2946187" cy="645698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2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 rot="21600000">
            <a:off x="755331" y="1497329"/>
            <a:ext cx="7758546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teacher is not just an instructor but a guide, mentor, and role model who shapes the future of students and society. With knowledge, patience, and dedication, teachers inspire learning, build character, and create responsible citizens.
---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 rot="10800000" flipV="1">
            <a:off x="937905" y="1883084"/>
            <a:ext cx="8025902" cy="130689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17"/>
          <p:cNvSpPr txBox="1">
            <a:spLocks noGrp="1"/>
          </p:cNvSpPr>
          <p:nvPr>
            <p:ph type="title"/>
          </p:nvPr>
        </p:nvSpPr>
        <p:spPr>
          <a:xfrm>
            <a:off x="466725" y="498772"/>
            <a:ext cx="348539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dirty="0" sz="4250" lang="en-US" spc="-85"/>
              <a:t>T</a:t>
            </a:r>
            <a:r>
              <a:rPr dirty="0" sz="4250" lang="en-US" spc="-85"/>
              <a:t>I</a:t>
            </a:r>
            <a:r>
              <a:rPr dirty="0" sz="4250" lang="en-US" spc="-85"/>
              <a:t>T</a:t>
            </a:r>
            <a:r>
              <a:rPr dirty="0" sz="4250" lang="en-US" spc="-85"/>
              <a:t>T</a:t>
            </a:r>
            <a:r>
              <a:rPr dirty="0" sz="4250" lang="en-US" spc="-85"/>
              <a:t>L</a:t>
            </a:r>
            <a:r>
              <a:rPr dirty="0" sz="4250" lang="en-US" spc="-85"/>
              <a:t>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6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591617" y="575055"/>
            <a:ext cx="700503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725731" y="1213865"/>
            <a:ext cx="722129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today’s digital era, students often struggle with engagement, understanding, and application of mathematical concepts beyond traditional classroom methods. The challenge lies in creating an interactive, accessible, and student-centered learning environment that not only improves academic performance but also fosters critical thinking and real-world problem-solving skills.”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245318" y="1468437"/>
            <a:ext cx="9363674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teacher is a professional who imparts knowledge, skills, and values to learners in a structured way. Teachers play a crucial role in shaping individuals and society by guiding students through academic subjects as well as personal development. They are not just educators, but also mentors, motivators, and role modedecision-making.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2" name=""/>
          <p:cNvSpPr txBox="1"/>
          <p:nvPr/>
        </p:nvSpPr>
        <p:spPr>
          <a:xfrm>
            <a:off x="0" y="1335405"/>
            <a:ext cx="12188920" cy="805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Students (Primary End Users)
The main receivers of knowledge, skills, and values.
They directly benefit from the teacher’s lessons, guidance, and mentorship
2. Parents &amp; Families
Indirect end users.
They benefit when their children learn well, succeed in academics, and grow in character.
3. Schools/Institutions
End users at an organizational level.
A teacher’s performance improves the school’s reputation and results.
4. Society &amp; Community
Long-term end users.
Educated students contribute positively to society, so the impact of teachers reaches everyone.
5. Future Employers
Indirect end users.
Companies and industries rely on well-educated, skilled graduates shaped by teachers.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8" name="object 6"/>
          <p:cNvSpPr txBox="1">
            <a:spLocks noGrp="1"/>
          </p:cNvSpPr>
          <p:nvPr>
            <p:ph type="title"/>
          </p:nvPr>
        </p:nvSpPr>
        <p:spPr>
          <a:xfrm>
            <a:off x="47624" y="654933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 rot="21600000">
            <a:off x="2785554" y="1809749"/>
            <a:ext cx="9374483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Tools (What teachers use)
Digital Tools → Smart boards, Google Classroom, MS Teams, Zoom
Traditional Tools → Blackboard, Chalk/Markers, Textbooks
Assessment Tools → Quizzes, Tests, Online Forms
Creative Tools → Flashcards, Charts, Educational Apps
Techniques (How teachers teach)
Lecture Method → Explaining concepts clearly
Interactive Method → Group discussions, Q&amp;A sessions
Activity-Based Learning → Projects, experiments, role play
Technology-Enhanced Learning → Videos, simulations, e-learnin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 rot="21553536">
            <a:off x="1276090" y="2073839"/>
            <a:ext cx="9041579" cy="30251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Header: Name, subject, photo, tagline
About: 3–4 lines (philosophy + goals)
Skills &amp; Tools: Bullet list (teaching + digital)
Experience &amp; Achievements: Roles, years, key wins
Samples: Lesson plans/projects, student outcomes
Certificates: Courses, workshops
Contact: Email, phone, LinkedIn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385463" y="1242060"/>
            <a:ext cx="13549182" cy="1348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Teacher – Features &amp; Functionality
Features: Knowledgeable, patient, good communicator, disciplined
Functionality: Teaches, guides, evaluates, mentors, builds values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2025-09-02T08:59:22Z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3e4aa0c124d64a1a93666486efa16ce0</vt:lpwstr>
  </property>
</Properties>
</file>