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935df4e6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935df4e6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351C7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7063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Cancer Classification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DRASTI N VADHAR-		PES1201700686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 SHREYA -				PES1201700084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ISHWAR CHOUDHARY-	PES1201700189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USP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7453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2 Supervised Learning models-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 Nearest Neighbors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Visualization: ‘K Means Clustering’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optimum K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further use K means to implement 1 Nearest Neighbor trained on cluster centroids.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also use K means to train SVM on resulting clusters.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Accuracy</a:t>
            </a:r>
            <a:r>
              <a:rPr lang="en" sz="2400"/>
              <a:t>-88.0476%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 hidden layer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Activation Unit- Sigmoid</a:t>
            </a:r>
            <a:endParaRPr sz="24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563" y="1848488"/>
            <a:ext cx="37814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Implemented with K fold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Average accuracy -97%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Used </a:t>
            </a:r>
            <a:r>
              <a:rPr lang="en"/>
              <a:t>Euclidean</a:t>
            </a:r>
            <a:r>
              <a:rPr lang="en"/>
              <a:t>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Optimum K value =4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875" y="2010300"/>
            <a:ext cx="4323676" cy="27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34603" y="6966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 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69525" y="20305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Running K means clustering for values of k between 2-8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Optimum K value is found to be 4</a:t>
            </a:r>
            <a:endParaRPr sz="14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300" y="804025"/>
            <a:ext cx="5149400" cy="32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11600" y="877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 You!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