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56e7b9ab23_2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g56e7b9ab23_2_2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56e7b9ab23_2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g56e7b9ab23_2_3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56e7b9ab23_2_4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56e7b9ab23_2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58fa094543_0_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58fa094543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58fa094543_0_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58fa094543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58fff9ff82_0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58fff9ff82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58fa094543_0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58fa094543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58fff9ff82_0_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58fff9ff82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58fff9ff82_0_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58fff9ff82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56e7b9ab23_3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56e7b9ab23_3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56e7b9ab23_3_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56e7b9ab23_3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56e7b9ab23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56e7b9ab2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56e7b9ab23_3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56e7b9ab23_3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56e7b9ab23_3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56e7b9ab23_3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56db06dd97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56db06dd9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56e7b9ab23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g56e7b9ab23_2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56e7b9ab23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g56e7b9ab23_2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56e7b9ab23_2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g56e7b9ab23_2_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DROBO-FS\QuickDrops\JB\PPTX NG\Droplets\LightingOverlay.png" id="53" name="Google Shape;53;p2"/>
          <p:cNvPicPr preferRelativeResize="0"/>
          <p:nvPr/>
        </p:nvPicPr>
        <p:blipFill rotWithShape="1">
          <a:blip r:embed="rId2">
            <a:alphaModFix amt="30000"/>
          </a:blip>
          <a:srcRect b="0" l="0" r="0" t="0"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4" name="Google Shape;54;p2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</p:grpSpPr>
        <p:sp>
          <p:nvSpPr>
            <p:cNvPr id="55" name="Google Shape;55;p2"/>
            <p:cNvSpPr/>
            <p:nvPr/>
          </p:nvSpPr>
          <p:spPr>
            <a:xfrm>
              <a:off x="1209675" y="4763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1128713" y="21764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1123950" y="4021138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414338" y="9525"/>
              <a:ext cx="28575" cy="4481513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333375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190500" y="9525"/>
              <a:ext cx="152400" cy="908050"/>
            </a:xfrm>
            <a:custGeom>
              <a:rect b="b" l="l" r="r" t="t"/>
              <a:pathLst>
                <a:path extrusionOk="0" h="572" w="96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1" name="Google Shape;61;p2"/>
            <p:cNvSpPr/>
            <p:nvPr/>
          </p:nvSpPr>
          <p:spPr>
            <a:xfrm>
              <a:off x="1290638" y="14288"/>
              <a:ext cx="376238" cy="1801813"/>
            </a:xfrm>
            <a:custGeom>
              <a:rect b="b" l="l" r="r" t="t"/>
              <a:pathLst>
                <a:path extrusionOk="0" h="1135" w="237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2" name="Google Shape;62;p2"/>
            <p:cNvSpPr/>
            <p:nvPr/>
          </p:nvSpPr>
          <p:spPr>
            <a:xfrm>
              <a:off x="1600200" y="180181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1381125" y="9525"/>
              <a:ext cx="371475" cy="1425575"/>
            </a:xfrm>
            <a:custGeom>
              <a:rect b="b" l="l" r="r" t="t"/>
              <a:pathLst>
                <a:path extrusionOk="0" h="898" w="234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4" name="Google Shape;64;p2"/>
            <p:cNvSpPr/>
            <p:nvPr/>
          </p:nvSpPr>
          <p:spPr>
            <a:xfrm>
              <a:off x="1643063" y="0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5" name="Google Shape;65;p2"/>
            <p:cNvSpPr/>
            <p:nvPr/>
          </p:nvSpPr>
          <p:spPr>
            <a:xfrm>
              <a:off x="1685925" y="14208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168592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1743075" y="4763"/>
              <a:ext cx="419100" cy="522288"/>
            </a:xfrm>
            <a:custGeom>
              <a:rect b="b" l="l" r="r" t="t"/>
              <a:pathLst>
                <a:path extrusionOk="0" h="329" w="264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8" name="Google Shape;68;p2"/>
            <p:cNvSpPr/>
            <p:nvPr/>
          </p:nvSpPr>
          <p:spPr>
            <a:xfrm>
              <a:off x="2119313" y="488950"/>
              <a:ext cx="161925" cy="147638"/>
            </a:xfrm>
            <a:custGeom>
              <a:rect b="b" l="l" r="r" t="t"/>
              <a:pathLst>
                <a:path extrusionOk="0" h="31" w="34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952500" y="4763"/>
              <a:ext cx="152400" cy="908050"/>
            </a:xfrm>
            <a:custGeom>
              <a:rect b="b" l="l" r="r" t="t"/>
              <a:pathLst>
                <a:path extrusionOk="0" h="572" w="96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0" name="Google Shape;70;p2"/>
            <p:cNvSpPr/>
            <p:nvPr/>
          </p:nvSpPr>
          <p:spPr>
            <a:xfrm>
              <a:off x="86677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890588" y="15541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738188" y="5622925"/>
              <a:ext cx="338138" cy="1216025"/>
            </a:xfrm>
            <a:custGeom>
              <a:rect b="b" l="l" r="r" t="t"/>
              <a:pathLst>
                <a:path extrusionOk="0" h="766" w="213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3" name="Google Shape;73;p2"/>
            <p:cNvSpPr/>
            <p:nvPr/>
          </p:nvSpPr>
          <p:spPr>
            <a:xfrm>
              <a:off x="647700" y="5480050"/>
              <a:ext cx="157163" cy="157163"/>
            </a:xfrm>
            <a:custGeom>
              <a:rect b="b" l="l" r="r" t="t"/>
              <a:pathLst>
                <a:path extrusionOk="0" h="33" w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6667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0" y="3897313"/>
              <a:ext cx="133350" cy="266700"/>
            </a:xfrm>
            <a:custGeom>
              <a:rect b="b" l="l" r="r" t="t"/>
              <a:pathLst>
                <a:path extrusionOk="0" h="168" w="84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6" name="Google Shape;76;p2"/>
            <p:cNvSpPr/>
            <p:nvPr/>
          </p:nvSpPr>
          <p:spPr>
            <a:xfrm>
              <a:off x="66675" y="414972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0" y="1644650"/>
              <a:ext cx="133350" cy="269875"/>
            </a:xfrm>
            <a:custGeom>
              <a:rect b="b" l="l" r="r" t="t"/>
              <a:pathLst>
                <a:path extrusionOk="0" h="170" w="84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8" name="Google Shape;78;p2"/>
            <p:cNvSpPr/>
            <p:nvPr/>
          </p:nvSpPr>
          <p:spPr>
            <a:xfrm>
              <a:off x="66675" y="146843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695325" y="4763"/>
              <a:ext cx="309563" cy="1558925"/>
            </a:xfrm>
            <a:custGeom>
              <a:rect b="b" l="l" r="r" t="t"/>
              <a:pathLst>
                <a:path extrusionOk="0" h="982" w="195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0" name="Google Shape;80;p2"/>
            <p:cNvSpPr/>
            <p:nvPr/>
          </p:nvSpPr>
          <p:spPr>
            <a:xfrm>
              <a:off x="57150" y="48815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38113" y="5060950"/>
              <a:ext cx="304800" cy="1778000"/>
            </a:xfrm>
            <a:custGeom>
              <a:rect b="b" l="l" r="r" t="t"/>
              <a:pathLst>
                <a:path extrusionOk="0" h="1120" w="192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2" name="Google Shape;82;p2"/>
            <p:cNvSpPr/>
            <p:nvPr/>
          </p:nvSpPr>
          <p:spPr>
            <a:xfrm>
              <a:off x="561975" y="64309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642938" y="6610350"/>
              <a:ext cx="23813" cy="242888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76200" y="64309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0" y="5978525"/>
              <a:ext cx="190500" cy="461963"/>
            </a:xfrm>
            <a:custGeom>
              <a:rect b="b" l="l" r="r" t="t"/>
              <a:pathLst>
                <a:path extrusionOk="0" h="291" w="120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6" name="Google Shape;86;p2"/>
            <p:cNvSpPr/>
            <p:nvPr/>
          </p:nvSpPr>
          <p:spPr>
            <a:xfrm>
              <a:off x="1014413" y="1801813"/>
              <a:ext cx="214313" cy="755650"/>
            </a:xfrm>
            <a:custGeom>
              <a:rect b="b" l="l" r="r" t="t"/>
              <a:pathLst>
                <a:path extrusionOk="0" h="476" w="135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7" name="Google Shape;87;p2"/>
            <p:cNvSpPr/>
            <p:nvPr/>
          </p:nvSpPr>
          <p:spPr>
            <a:xfrm>
              <a:off x="938213" y="2547938"/>
              <a:ext cx="166688" cy="160338"/>
            </a:xfrm>
            <a:custGeom>
              <a:rect b="b" l="l" r="r" t="t"/>
              <a:pathLst>
                <a:path extrusionOk="0" h="34" w="35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595313" y="4763"/>
              <a:ext cx="638175" cy="4025900"/>
            </a:xfrm>
            <a:custGeom>
              <a:rect b="b" l="l" r="r" t="t"/>
              <a:pathLst>
                <a:path extrusionOk="0" h="2536" w="402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9" name="Google Shape;89;p2"/>
            <p:cNvSpPr/>
            <p:nvPr/>
          </p:nvSpPr>
          <p:spPr>
            <a:xfrm>
              <a:off x="1223963" y="1382713"/>
              <a:ext cx="142875" cy="476250"/>
            </a:xfrm>
            <a:custGeom>
              <a:rect b="b" l="l" r="r" t="t"/>
              <a:pathLst>
                <a:path extrusionOk="0" h="300" w="9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0" name="Google Shape;90;p2"/>
            <p:cNvSpPr/>
            <p:nvPr/>
          </p:nvSpPr>
          <p:spPr>
            <a:xfrm>
              <a:off x="1300163" y="1849438"/>
              <a:ext cx="109538" cy="107950"/>
            </a:xfrm>
            <a:custGeom>
              <a:rect b="b" l="l" r="r" t="t"/>
              <a:pathLst>
                <a:path extrusionOk="0" h="23" w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280988" y="3417888"/>
              <a:ext cx="142875" cy="474663"/>
            </a:xfrm>
            <a:custGeom>
              <a:rect b="b" l="l" r="r" t="t"/>
              <a:pathLst>
                <a:path extrusionOk="0" h="299" w="90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2" name="Google Shape;92;p2"/>
            <p:cNvSpPr/>
            <p:nvPr/>
          </p:nvSpPr>
          <p:spPr>
            <a:xfrm>
              <a:off x="238125" y="3883025"/>
              <a:ext cx="109538" cy="109538"/>
            </a:xfrm>
            <a:custGeom>
              <a:rect b="b" l="l" r="r" t="t"/>
              <a:pathLst>
                <a:path extrusionOk="0" h="23" w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4763" y="2166938"/>
              <a:ext cx="114300" cy="452438"/>
            </a:xfrm>
            <a:custGeom>
              <a:rect b="b" l="l" r="r" t="t"/>
              <a:pathLst>
                <a:path extrusionOk="0" h="285" w="72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4" name="Google Shape;94;p2"/>
            <p:cNvSpPr/>
            <p:nvPr/>
          </p:nvSpPr>
          <p:spPr>
            <a:xfrm>
              <a:off x="52388" y="2066925"/>
              <a:ext cx="109538" cy="109538"/>
            </a:xfrm>
            <a:custGeom>
              <a:rect b="b" l="l" r="r" t="t"/>
              <a:pathLst>
                <a:path extrusionOk="0" h="23" w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1228725" y="4662488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1319213" y="5041900"/>
              <a:ext cx="371475" cy="1801813"/>
            </a:xfrm>
            <a:custGeom>
              <a:rect b="b" l="l" r="r" t="t"/>
              <a:pathLst>
                <a:path extrusionOk="0" h="1135" w="234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7" name="Google Shape;97;p2"/>
            <p:cNvSpPr/>
            <p:nvPr/>
          </p:nvSpPr>
          <p:spPr>
            <a:xfrm>
              <a:off x="1147763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819150" y="3983038"/>
              <a:ext cx="347663" cy="2860675"/>
            </a:xfrm>
            <a:custGeom>
              <a:rect b="b" l="l" r="r" t="t"/>
              <a:pathLst>
                <a:path extrusionOk="0" h="1802" w="219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9" name="Google Shape;99;p2"/>
            <p:cNvSpPr/>
            <p:nvPr/>
          </p:nvSpPr>
          <p:spPr>
            <a:xfrm>
              <a:off x="728663" y="3806825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1624013" y="486727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1404938" y="5422900"/>
              <a:ext cx="371475" cy="1425575"/>
            </a:xfrm>
            <a:custGeom>
              <a:rect b="b" l="l" r="r" t="t"/>
              <a:pathLst>
                <a:path extrusionOk="0" h="898" w="234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2" name="Google Shape;102;p2"/>
            <p:cNvSpPr/>
            <p:nvPr/>
          </p:nvSpPr>
          <p:spPr>
            <a:xfrm>
              <a:off x="1666875" y="5945188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3" name="Google Shape;103;p2"/>
            <p:cNvSpPr/>
            <p:nvPr/>
          </p:nvSpPr>
          <p:spPr>
            <a:xfrm>
              <a:off x="1709738" y="52466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1709738" y="57642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766888" y="6330950"/>
              <a:ext cx="419100" cy="527050"/>
            </a:xfrm>
            <a:custGeom>
              <a:rect b="b" l="l" r="r" t="t"/>
              <a:pathLst>
                <a:path extrusionOk="0" h="332" w="264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6" name="Google Shape;106;p2"/>
            <p:cNvSpPr/>
            <p:nvPr/>
          </p:nvSpPr>
          <p:spPr>
            <a:xfrm>
              <a:off x="2147888" y="6221413"/>
              <a:ext cx="157163" cy="147638"/>
            </a:xfrm>
            <a:custGeom>
              <a:rect b="b" l="l" r="r" t="t"/>
              <a:pathLst>
                <a:path extrusionOk="0" h="31" w="33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504825" y="9525"/>
              <a:ext cx="233363" cy="5103813"/>
            </a:xfrm>
            <a:custGeom>
              <a:rect b="b" l="l" r="r" t="t"/>
              <a:pathLst>
                <a:path extrusionOk="0" h="3215" w="147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8" name="Google Shape;108;p2"/>
            <p:cNvSpPr/>
            <p:nvPr/>
          </p:nvSpPr>
          <p:spPr>
            <a:xfrm>
              <a:off x="633413" y="5103813"/>
              <a:ext cx="185738" cy="185738"/>
            </a:xfrm>
            <a:custGeom>
              <a:rect b="b" l="l" r="r" t="t"/>
              <a:pathLst>
                <a:path extrusionOk="0" h="39" w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2"/>
          <p:cNvSpPr txBox="1"/>
          <p:nvPr>
            <p:ph type="ctrTitle"/>
          </p:nvPr>
        </p:nvSpPr>
        <p:spPr>
          <a:xfrm>
            <a:off x="1876424" y="1122363"/>
            <a:ext cx="8791575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wentieth Century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"/>
          <p:cNvSpPr txBox="1"/>
          <p:nvPr>
            <p:ph idx="1" type="subTitle"/>
          </p:nvPr>
        </p:nvSpPr>
        <p:spPr>
          <a:xfrm>
            <a:off x="1876424" y="3602038"/>
            <a:ext cx="8791575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000" cap="none">
                <a:solidFill>
                  <a:schemeClr val="lt2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9pPr>
          </a:lstStyle>
          <a:p/>
        </p:txBody>
      </p:sp>
      <p:sp>
        <p:nvSpPr>
          <p:cNvPr id="111" name="Google Shape;111;p2"/>
          <p:cNvSpPr txBox="1"/>
          <p:nvPr>
            <p:ph idx="10" type="dt"/>
          </p:nvPr>
        </p:nvSpPr>
        <p:spPr>
          <a:xfrm>
            <a:off x="7077511" y="541020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"/>
          <p:cNvSpPr txBox="1"/>
          <p:nvPr>
            <p:ph idx="11" type="ftr"/>
          </p:nvPr>
        </p:nvSpPr>
        <p:spPr>
          <a:xfrm>
            <a:off x="1876424" y="5410201"/>
            <a:ext cx="512488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"/>
          <p:cNvSpPr txBox="1"/>
          <p:nvPr>
            <p:ph idx="12" type="sldNum"/>
          </p:nvPr>
        </p:nvSpPr>
        <p:spPr>
          <a:xfrm>
            <a:off x="9896911" y="5410199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anoramic Picture with Caption">
  <p:cSld name="Panoramic Picture with Caption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1"/>
          <p:cNvSpPr txBox="1"/>
          <p:nvPr>
            <p:ph type="title"/>
          </p:nvPr>
        </p:nvSpPr>
        <p:spPr>
          <a:xfrm>
            <a:off x="1141410" y="4304664"/>
            <a:ext cx="9912355" cy="8193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11"/>
          <p:cNvSpPr/>
          <p:nvPr>
            <p:ph idx="2" type="pic"/>
          </p:nvPr>
        </p:nvSpPr>
        <p:spPr>
          <a:xfrm>
            <a:off x="1141411" y="606426"/>
            <a:ext cx="9912354" cy="3299778"/>
          </a:xfrm>
          <a:prstGeom prst="round2DiagRect">
            <a:avLst>
              <a:gd fmla="val 4860" name="adj1"/>
              <a:gd fmla="val 0" name="adj2"/>
            </a:avLst>
          </a:prstGeom>
          <a:noFill/>
          <a:ln cap="sq" cmpd="sng" w="19050">
            <a:solidFill>
              <a:srgbClr val="B3FFFF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68" name="Google Shape;168;p11"/>
          <p:cNvSpPr txBox="1"/>
          <p:nvPr>
            <p:ph idx="1" type="body"/>
          </p:nvPr>
        </p:nvSpPr>
        <p:spPr>
          <a:xfrm>
            <a:off x="1141364" y="5124020"/>
            <a:ext cx="9910859" cy="682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69" name="Google Shape;169;p11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11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11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aption">
  <p:cSld name="Title and Caption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2"/>
          <p:cNvSpPr txBox="1"/>
          <p:nvPr>
            <p:ph type="title"/>
          </p:nvPr>
        </p:nvSpPr>
        <p:spPr>
          <a:xfrm>
            <a:off x="1141456" y="609600"/>
            <a:ext cx="9905955" cy="342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12"/>
          <p:cNvSpPr txBox="1"/>
          <p:nvPr>
            <p:ph idx="1" type="body"/>
          </p:nvPr>
        </p:nvSpPr>
        <p:spPr>
          <a:xfrm>
            <a:off x="1141410" y="4419599"/>
            <a:ext cx="9904459" cy="1371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75" name="Google Shape;175;p12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12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12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with Caption">
  <p:cSld name="Quote with Caption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3"/>
          <p:cNvSpPr txBox="1"/>
          <p:nvPr>
            <p:ph type="title"/>
          </p:nvPr>
        </p:nvSpPr>
        <p:spPr>
          <a:xfrm>
            <a:off x="1446212" y="609599"/>
            <a:ext cx="9302752" cy="27484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13"/>
          <p:cNvSpPr txBox="1"/>
          <p:nvPr>
            <p:ph idx="1" type="body"/>
          </p:nvPr>
        </p:nvSpPr>
        <p:spPr>
          <a:xfrm>
            <a:off x="1720644" y="3365557"/>
            <a:ext cx="8752299" cy="5489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81" name="Google Shape;181;p13"/>
          <p:cNvSpPr txBox="1"/>
          <p:nvPr>
            <p:ph idx="2" type="body"/>
          </p:nvPr>
        </p:nvSpPr>
        <p:spPr>
          <a:xfrm>
            <a:off x="1141411" y="4309919"/>
            <a:ext cx="9906002" cy="14894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82" name="Google Shape;182;p13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13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13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5" name="Google Shape;185;p13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Twentieth Century"/>
              <a:buNone/>
            </a:pPr>
            <a:r>
              <a:rPr b="0" i="0" lang="en-US" sz="8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“</a:t>
            </a:r>
            <a:endParaRPr/>
          </a:p>
        </p:txBody>
      </p:sp>
      <p:sp>
        <p:nvSpPr>
          <p:cNvPr id="186" name="Google Shape;186;p13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Twentieth Century"/>
              <a:buNone/>
            </a:pPr>
            <a:r>
              <a:rPr b="0" i="0" lang="en-US" sz="8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me Card">
  <p:cSld name="Name Card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4"/>
          <p:cNvSpPr txBox="1"/>
          <p:nvPr>
            <p:ph type="title"/>
          </p:nvPr>
        </p:nvSpPr>
        <p:spPr>
          <a:xfrm>
            <a:off x="1141410" y="2134041"/>
            <a:ext cx="9906001" cy="25118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14"/>
          <p:cNvSpPr txBox="1"/>
          <p:nvPr>
            <p:ph idx="1" type="body"/>
          </p:nvPr>
        </p:nvSpPr>
        <p:spPr>
          <a:xfrm>
            <a:off x="1141364" y="4657655"/>
            <a:ext cx="9904505" cy="11406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90" name="Google Shape;190;p14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14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14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 Column">
  <p:cSld name="3 Column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5"/>
          <p:cNvSpPr txBox="1"/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15"/>
          <p:cNvSpPr txBox="1"/>
          <p:nvPr>
            <p:ph idx="1" type="body"/>
          </p:nvPr>
        </p:nvSpPr>
        <p:spPr>
          <a:xfrm>
            <a:off x="1141410" y="2674463"/>
            <a:ext cx="3196899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196" name="Google Shape;196;p15"/>
          <p:cNvSpPr txBox="1"/>
          <p:nvPr>
            <p:ph idx="2" type="body"/>
          </p:nvPr>
        </p:nvSpPr>
        <p:spPr>
          <a:xfrm>
            <a:off x="1127918" y="3360263"/>
            <a:ext cx="3208735" cy="2430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197" name="Google Shape;197;p15"/>
          <p:cNvSpPr txBox="1"/>
          <p:nvPr>
            <p:ph idx="3" type="body"/>
          </p:nvPr>
        </p:nvSpPr>
        <p:spPr>
          <a:xfrm>
            <a:off x="4514766" y="2677635"/>
            <a:ext cx="3184385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198" name="Google Shape;198;p15"/>
          <p:cNvSpPr txBox="1"/>
          <p:nvPr>
            <p:ph idx="4" type="body"/>
          </p:nvPr>
        </p:nvSpPr>
        <p:spPr>
          <a:xfrm>
            <a:off x="4504213" y="3363435"/>
            <a:ext cx="3195830" cy="2430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199" name="Google Shape;199;p15"/>
          <p:cNvSpPr txBox="1"/>
          <p:nvPr>
            <p:ph idx="5" type="body"/>
          </p:nvPr>
        </p:nvSpPr>
        <p:spPr>
          <a:xfrm>
            <a:off x="7852442" y="2674463"/>
            <a:ext cx="3194968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00" name="Google Shape;200;p15"/>
          <p:cNvSpPr txBox="1"/>
          <p:nvPr>
            <p:ph idx="6" type="body"/>
          </p:nvPr>
        </p:nvSpPr>
        <p:spPr>
          <a:xfrm>
            <a:off x="7852442" y="3360263"/>
            <a:ext cx="3194968" cy="2430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01" name="Google Shape;201;p15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2" name="Google Shape;202;p15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3" name="Google Shape;203;p15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 Picture Column">
  <p:cSld name="3 Picture Column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6"/>
          <p:cNvSpPr txBox="1"/>
          <p:nvPr>
            <p:ph type="title"/>
          </p:nvPr>
        </p:nvSpPr>
        <p:spPr>
          <a:xfrm>
            <a:off x="1141411" y="609600"/>
            <a:ext cx="9905999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p16"/>
          <p:cNvSpPr txBox="1"/>
          <p:nvPr>
            <p:ph idx="1" type="body"/>
          </p:nvPr>
        </p:nvSpPr>
        <p:spPr>
          <a:xfrm>
            <a:off x="1141413" y="4404596"/>
            <a:ext cx="319524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0" sz="20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07" name="Google Shape;207;p16"/>
          <p:cNvSpPr/>
          <p:nvPr>
            <p:ph idx="2" type="pic"/>
          </p:nvPr>
        </p:nvSpPr>
        <p:spPr>
          <a:xfrm>
            <a:off x="1141413" y="2666998"/>
            <a:ext cx="3195240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B3FFFF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208" name="Google Shape;208;p16"/>
          <p:cNvSpPr txBox="1"/>
          <p:nvPr>
            <p:ph idx="3" type="body"/>
          </p:nvPr>
        </p:nvSpPr>
        <p:spPr>
          <a:xfrm>
            <a:off x="1141413" y="4980858"/>
            <a:ext cx="3195240" cy="8178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09" name="Google Shape;209;p16"/>
          <p:cNvSpPr txBox="1"/>
          <p:nvPr>
            <p:ph idx="4" type="body"/>
          </p:nvPr>
        </p:nvSpPr>
        <p:spPr>
          <a:xfrm>
            <a:off x="4489053" y="4404596"/>
            <a:ext cx="32004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0" sz="20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10" name="Google Shape;210;p16"/>
          <p:cNvSpPr/>
          <p:nvPr>
            <p:ph idx="5" type="pic"/>
          </p:nvPr>
        </p:nvSpPr>
        <p:spPr>
          <a:xfrm>
            <a:off x="4489053" y="2666998"/>
            <a:ext cx="3198940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B3FFFF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211" name="Google Shape;211;p16"/>
          <p:cNvSpPr txBox="1"/>
          <p:nvPr>
            <p:ph idx="6" type="body"/>
          </p:nvPr>
        </p:nvSpPr>
        <p:spPr>
          <a:xfrm>
            <a:off x="4487593" y="4980857"/>
            <a:ext cx="3200400" cy="8103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12" name="Google Shape;212;p16"/>
          <p:cNvSpPr txBox="1"/>
          <p:nvPr>
            <p:ph idx="7" type="body"/>
          </p:nvPr>
        </p:nvSpPr>
        <p:spPr>
          <a:xfrm>
            <a:off x="7852567" y="4404595"/>
            <a:ext cx="319074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0" sz="20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13" name="Google Shape;213;p16"/>
          <p:cNvSpPr/>
          <p:nvPr>
            <p:ph idx="8" type="pic"/>
          </p:nvPr>
        </p:nvSpPr>
        <p:spPr>
          <a:xfrm>
            <a:off x="7852442" y="2666998"/>
            <a:ext cx="3194969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B3FFFF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214" name="Google Shape;214;p16"/>
          <p:cNvSpPr txBox="1"/>
          <p:nvPr>
            <p:ph idx="9" type="body"/>
          </p:nvPr>
        </p:nvSpPr>
        <p:spPr>
          <a:xfrm>
            <a:off x="7852442" y="4980854"/>
            <a:ext cx="3194968" cy="8103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15" name="Google Shape;215;p16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6" name="Google Shape;216;p16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7" name="Google Shape;217;p16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7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0" name="Google Shape;220;p17"/>
          <p:cNvSpPr txBox="1"/>
          <p:nvPr>
            <p:ph idx="1" type="body"/>
          </p:nvPr>
        </p:nvSpPr>
        <p:spPr>
          <a:xfrm rot="5400000">
            <a:off x="4323555" y="-932655"/>
            <a:ext cx="3541714" cy="9905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221" name="Google Shape;221;p17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2" name="Google Shape;222;p17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3" name="Google Shape;223;p17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8"/>
          <p:cNvSpPr txBox="1"/>
          <p:nvPr>
            <p:ph type="title"/>
          </p:nvPr>
        </p:nvSpPr>
        <p:spPr>
          <a:xfrm rot="5400000">
            <a:off x="7454105" y="2197894"/>
            <a:ext cx="5181601" cy="20050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p18"/>
          <p:cNvSpPr txBox="1"/>
          <p:nvPr>
            <p:ph idx="1" type="body"/>
          </p:nvPr>
        </p:nvSpPr>
        <p:spPr>
          <a:xfrm rot="5400000">
            <a:off x="2424904" y="-673895"/>
            <a:ext cx="5181601" cy="77485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227" name="Google Shape;227;p18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8" name="Google Shape;228;p18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9" name="Google Shape;229;p18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3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17" name="Google Shape;117;p3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3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3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"/>
          <p:cNvSpPr txBox="1"/>
          <p:nvPr>
            <p:ph type="title"/>
          </p:nvPr>
        </p:nvSpPr>
        <p:spPr>
          <a:xfrm>
            <a:off x="1141411" y="1419226"/>
            <a:ext cx="99060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4"/>
          <p:cNvSpPr txBox="1"/>
          <p:nvPr>
            <p:ph idx="1" type="body"/>
          </p:nvPr>
        </p:nvSpPr>
        <p:spPr>
          <a:xfrm>
            <a:off x="1141411" y="4424362"/>
            <a:ext cx="9906000" cy="1374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3" name="Google Shape;123;p4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4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4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5"/>
          <p:cNvSpPr txBox="1"/>
          <p:nvPr>
            <p:ph idx="1" type="body"/>
          </p:nvPr>
        </p:nvSpPr>
        <p:spPr>
          <a:xfrm>
            <a:off x="1141410" y="2249486"/>
            <a:ext cx="487838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29" name="Google Shape;129;p5"/>
          <p:cNvSpPr txBox="1"/>
          <p:nvPr>
            <p:ph idx="2" type="body"/>
          </p:nvPr>
        </p:nvSpPr>
        <p:spPr>
          <a:xfrm>
            <a:off x="6172200" y="2249486"/>
            <a:ext cx="4875211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30" name="Google Shape;130;p5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5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5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"/>
          <p:cNvSpPr txBox="1"/>
          <p:nvPr>
            <p:ph type="title"/>
          </p:nvPr>
        </p:nvSpPr>
        <p:spPr>
          <a:xfrm>
            <a:off x="1141411" y="619126"/>
            <a:ext cx="9906000" cy="14779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6"/>
          <p:cNvSpPr txBox="1"/>
          <p:nvPr>
            <p:ph idx="1" type="body"/>
          </p:nvPr>
        </p:nvSpPr>
        <p:spPr>
          <a:xfrm>
            <a:off x="1370019" y="2249486"/>
            <a:ext cx="4649783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136" name="Google Shape;136;p6"/>
          <p:cNvSpPr txBox="1"/>
          <p:nvPr>
            <p:ph idx="2" type="body"/>
          </p:nvPr>
        </p:nvSpPr>
        <p:spPr>
          <a:xfrm>
            <a:off x="1141410" y="3073397"/>
            <a:ext cx="4878391" cy="2717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37" name="Google Shape;137;p6"/>
          <p:cNvSpPr txBox="1"/>
          <p:nvPr>
            <p:ph idx="3" type="body"/>
          </p:nvPr>
        </p:nvSpPr>
        <p:spPr>
          <a:xfrm>
            <a:off x="6400808" y="2249485"/>
            <a:ext cx="4646602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138" name="Google Shape;138;p6"/>
          <p:cNvSpPr txBox="1"/>
          <p:nvPr>
            <p:ph idx="4" type="body"/>
          </p:nvPr>
        </p:nvSpPr>
        <p:spPr>
          <a:xfrm>
            <a:off x="6172200" y="3073397"/>
            <a:ext cx="4875210" cy="2717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39" name="Google Shape;139;p6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6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6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7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7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7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8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8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8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9"/>
          <p:cNvSpPr txBox="1"/>
          <p:nvPr>
            <p:ph type="title"/>
          </p:nvPr>
        </p:nvSpPr>
        <p:spPr>
          <a:xfrm>
            <a:off x="1146705" y="609601"/>
            <a:ext cx="3856037" cy="16398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9"/>
          <p:cNvSpPr txBox="1"/>
          <p:nvPr>
            <p:ph idx="1" type="body"/>
          </p:nvPr>
        </p:nvSpPr>
        <p:spPr>
          <a:xfrm>
            <a:off x="5156200" y="592666"/>
            <a:ext cx="5891209" cy="51985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54" name="Google Shape;154;p9"/>
          <p:cNvSpPr txBox="1"/>
          <p:nvPr>
            <p:ph idx="2" type="body"/>
          </p:nvPr>
        </p:nvSpPr>
        <p:spPr>
          <a:xfrm>
            <a:off x="1146705" y="2249486"/>
            <a:ext cx="3856037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55" name="Google Shape;155;p9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9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9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0"/>
          <p:cNvSpPr txBox="1"/>
          <p:nvPr>
            <p:ph type="title"/>
          </p:nvPr>
        </p:nvSpPr>
        <p:spPr>
          <a:xfrm>
            <a:off x="1141413" y="609600"/>
            <a:ext cx="5934508" cy="16398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10"/>
          <p:cNvSpPr/>
          <p:nvPr>
            <p:ph idx="2" type="pic"/>
          </p:nvPr>
        </p:nvSpPr>
        <p:spPr>
          <a:xfrm>
            <a:off x="7380721" y="609601"/>
            <a:ext cx="3666690" cy="5181599"/>
          </a:xfrm>
          <a:prstGeom prst="round2DiagRect">
            <a:avLst>
              <a:gd fmla="val 5608" name="adj1"/>
              <a:gd fmla="val 0" name="adj2"/>
            </a:avLst>
          </a:prstGeom>
          <a:noFill/>
          <a:ln cap="sq" cmpd="sng" w="19050">
            <a:solidFill>
              <a:srgbClr val="B3FFFF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61" name="Google Shape;161;p10"/>
          <p:cNvSpPr txBox="1"/>
          <p:nvPr>
            <p:ph idx="1" type="body"/>
          </p:nvPr>
        </p:nvSpPr>
        <p:spPr>
          <a:xfrm>
            <a:off x="1141410" y="2249486"/>
            <a:ext cx="5934511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62" name="Google Shape;162;p10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10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10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2.xml"/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2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3.xml"/><Relationship Id="rId19" Type="http://schemas.openxmlformats.org/officeDocument/2006/relationships/slideLayout" Target="../slideLayouts/slideLayout17.xml"/><Relationship Id="rId6" Type="http://schemas.openxmlformats.org/officeDocument/2006/relationships/slideLayout" Target="../slideLayouts/slideLayout4.xml"/><Relationship Id="rId18" Type="http://schemas.openxmlformats.org/officeDocument/2006/relationships/slideLayout" Target="../slideLayouts/slideLayout16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DROBO-FS\QuickDrops\JB\PPTX NG\Droplets\LightingOverlay.png" id="6" name="Google Shape;6;p1"/>
          <p:cNvPicPr preferRelativeResize="0"/>
          <p:nvPr/>
        </p:nvPicPr>
        <p:blipFill rotWithShape="1">
          <a:blip r:embed="rId2">
            <a:alphaModFix amt="30000"/>
          </a:blip>
          <a:srcRect b="0" l="0" r="0" t="0"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" name="Google Shape;7;p1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8" name="Google Shape;8;p1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</p:grpSpPr>
          <p:sp>
            <p:nvSpPr>
              <p:cNvPr id="9" name="Google Shape;9;p1"/>
              <p:cNvSpPr/>
              <p:nvPr/>
            </p:nvSpPr>
            <p:spPr>
              <a:xfrm>
                <a:off x="114300" y="4763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" name="Google Shape;10;p1"/>
              <p:cNvSpPr/>
              <p:nvPr/>
            </p:nvSpPr>
            <p:spPr>
              <a:xfrm>
                <a:off x="33337" y="217646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" name="Google Shape;11;p1"/>
              <p:cNvSpPr/>
              <p:nvPr/>
            </p:nvSpPr>
            <p:spPr>
              <a:xfrm>
                <a:off x="28575" y="4021138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" name="Google Shape;12;p1"/>
              <p:cNvSpPr/>
              <p:nvPr/>
            </p:nvSpPr>
            <p:spPr>
              <a:xfrm>
                <a:off x="200025" y="4763"/>
                <a:ext cx="369888" cy="1811338"/>
              </a:xfrm>
              <a:custGeom>
                <a:rect b="b" l="l" r="r" t="t"/>
                <a:pathLst>
                  <a:path extrusionOk="0" h="1141" w="233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3" name="Google Shape;13;p1"/>
              <p:cNvSpPr/>
              <p:nvPr/>
            </p:nvSpPr>
            <p:spPr>
              <a:xfrm>
                <a:off x="503237" y="1801813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" name="Google Shape;14;p1"/>
              <p:cNvSpPr/>
              <p:nvPr/>
            </p:nvSpPr>
            <p:spPr>
              <a:xfrm>
                <a:off x="285750" y="4763"/>
                <a:ext cx="369888" cy="1430338"/>
              </a:xfrm>
              <a:custGeom>
                <a:rect b="b" l="l" r="r" t="t"/>
                <a:pathLst>
                  <a:path extrusionOk="0" h="901" w="233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5" name="Google Shape;15;p1"/>
              <p:cNvSpPr/>
              <p:nvPr/>
            </p:nvSpPr>
            <p:spPr>
              <a:xfrm>
                <a:off x="546100" y="0"/>
                <a:ext cx="152400" cy="912813"/>
              </a:xfrm>
              <a:custGeom>
                <a:rect b="b" l="l" r="r" t="t"/>
                <a:pathLst>
                  <a:path extrusionOk="0" h="575" w="96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6" name="Google Shape;16;p1"/>
              <p:cNvSpPr/>
              <p:nvPr/>
            </p:nvSpPr>
            <p:spPr>
              <a:xfrm>
                <a:off x="588962" y="14208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1"/>
              <p:cNvSpPr/>
              <p:nvPr/>
            </p:nvSpPr>
            <p:spPr>
              <a:xfrm>
                <a:off x="588962" y="903288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" name="Google Shape;18;p1"/>
              <p:cNvSpPr/>
              <p:nvPr/>
            </p:nvSpPr>
            <p:spPr>
              <a:xfrm>
                <a:off x="641350" y="0"/>
                <a:ext cx="422275" cy="527050"/>
              </a:xfrm>
              <a:custGeom>
                <a:rect b="b" l="l" r="r" t="t"/>
                <a:pathLst>
                  <a:path extrusionOk="0" h="332" w="266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9" name="Google Shape;19;p1"/>
              <p:cNvSpPr/>
              <p:nvPr/>
            </p:nvSpPr>
            <p:spPr>
              <a:xfrm>
                <a:off x="1020762" y="488950"/>
                <a:ext cx="161925" cy="147638"/>
              </a:xfrm>
              <a:custGeom>
                <a:rect b="b" l="l" r="r" t="t"/>
                <a:pathLst>
                  <a:path extrusionOk="0" h="31" w="34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0" name="Google Shape;20;p1"/>
              <p:cNvCxnSpPr/>
              <p:nvPr/>
            </p:nvCxnSpPr>
            <p:spPr>
              <a:xfrm>
                <a:off x="-4763" y="9525"/>
                <a:ext cx="0" cy="0"/>
              </a:xfrm>
              <a:prstGeom prst="straightConnector1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 cap="flat" cmpd="sng" w="9525">
                <a:solidFill>
                  <a:srgbClr val="FFFFFF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21" name="Google Shape;21;p1"/>
              <p:cNvSpPr/>
              <p:nvPr/>
            </p:nvSpPr>
            <p:spPr>
              <a:xfrm>
                <a:off x="9525" y="1801813"/>
                <a:ext cx="123825" cy="127000"/>
              </a:xfrm>
              <a:custGeom>
                <a:rect b="b" l="l" r="r" t="t"/>
                <a:pathLst>
                  <a:path extrusionOk="0" h="80" w="78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2" name="Google Shape;22;p1"/>
              <p:cNvSpPr/>
              <p:nvPr/>
            </p:nvSpPr>
            <p:spPr>
              <a:xfrm>
                <a:off x="-9525" y="3549650"/>
                <a:ext cx="147638" cy="481013"/>
              </a:xfrm>
              <a:custGeom>
                <a:rect b="b" l="l" r="r" t="t"/>
                <a:pathLst>
                  <a:path extrusionOk="0" h="303" w="9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3" name="Google Shape;23;p1"/>
              <p:cNvSpPr/>
              <p:nvPr/>
            </p:nvSpPr>
            <p:spPr>
              <a:xfrm>
                <a:off x="128587" y="1382713"/>
                <a:ext cx="142875" cy="476250"/>
              </a:xfrm>
              <a:custGeom>
                <a:rect b="b" l="l" r="r" t="t"/>
                <a:pathLst>
                  <a:path extrusionOk="0" h="300" w="9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4" name="Google Shape;24;p1"/>
              <p:cNvSpPr/>
              <p:nvPr/>
            </p:nvSpPr>
            <p:spPr>
              <a:xfrm>
                <a:off x="204787" y="1849438"/>
                <a:ext cx="114300" cy="107950"/>
              </a:xfrm>
              <a:custGeom>
                <a:rect b="b" l="l" r="r" t="t"/>
                <a:pathLst>
                  <a:path extrusionOk="0" h="23" w="24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1"/>
              <p:cNvSpPr/>
              <p:nvPr/>
            </p:nvSpPr>
            <p:spPr>
              <a:xfrm>
                <a:off x="133350" y="4662488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1"/>
              <p:cNvSpPr/>
              <p:nvPr/>
            </p:nvSpPr>
            <p:spPr>
              <a:xfrm>
                <a:off x="223837" y="5041900"/>
                <a:ext cx="369888" cy="1801813"/>
              </a:xfrm>
              <a:custGeom>
                <a:rect b="b" l="l" r="r" t="t"/>
                <a:pathLst>
                  <a:path extrusionOk="0" h="1135" w="233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7" name="Google Shape;27;p1"/>
              <p:cNvSpPr/>
              <p:nvPr/>
            </p:nvSpPr>
            <p:spPr>
              <a:xfrm>
                <a:off x="52387" y="44815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1"/>
              <p:cNvSpPr/>
              <p:nvPr/>
            </p:nvSpPr>
            <p:spPr>
              <a:xfrm>
                <a:off x="-14288" y="5627688"/>
                <a:ext cx="85725" cy="1216025"/>
              </a:xfrm>
              <a:custGeom>
                <a:rect b="b" l="l" r="r" t="t"/>
                <a:pathLst>
                  <a:path extrusionOk="0" h="766" w="54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9" name="Google Shape;29;p1"/>
              <p:cNvSpPr/>
              <p:nvPr/>
            </p:nvSpPr>
            <p:spPr>
              <a:xfrm>
                <a:off x="527050" y="4867275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" name="Google Shape;30;p1"/>
              <p:cNvSpPr/>
              <p:nvPr/>
            </p:nvSpPr>
            <p:spPr>
              <a:xfrm>
                <a:off x="309562" y="5422900"/>
                <a:ext cx="374650" cy="1425575"/>
              </a:xfrm>
              <a:custGeom>
                <a:rect b="b" l="l" r="r" t="t"/>
                <a:pathLst>
                  <a:path extrusionOk="0" h="898" w="236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1" name="Google Shape;31;p1"/>
              <p:cNvSpPr/>
              <p:nvPr/>
            </p:nvSpPr>
            <p:spPr>
              <a:xfrm>
                <a:off x="569912" y="5945188"/>
                <a:ext cx="152400" cy="912813"/>
              </a:xfrm>
              <a:custGeom>
                <a:rect b="b" l="l" r="r" t="t"/>
                <a:pathLst>
                  <a:path extrusionOk="0" h="575" w="96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2" name="Google Shape;32;p1"/>
              <p:cNvSpPr/>
              <p:nvPr/>
            </p:nvSpPr>
            <p:spPr>
              <a:xfrm>
                <a:off x="612775" y="5246688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" name="Google Shape;33;p1"/>
              <p:cNvSpPr/>
              <p:nvPr/>
            </p:nvSpPr>
            <p:spPr>
              <a:xfrm>
                <a:off x="612775" y="57642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1"/>
              <p:cNvSpPr/>
              <p:nvPr/>
            </p:nvSpPr>
            <p:spPr>
              <a:xfrm>
                <a:off x="669925" y="6330950"/>
                <a:ext cx="417513" cy="517525"/>
              </a:xfrm>
              <a:custGeom>
                <a:rect b="b" l="l" r="r" t="t"/>
                <a:pathLst>
                  <a:path extrusionOk="0" h="326" w="263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5" name="Google Shape;35;p1"/>
              <p:cNvSpPr/>
              <p:nvPr/>
            </p:nvSpPr>
            <p:spPr>
              <a:xfrm>
                <a:off x="1049337" y="6221413"/>
                <a:ext cx="157163" cy="147638"/>
              </a:xfrm>
              <a:custGeom>
                <a:rect b="b" l="l" r="r" t="t"/>
                <a:pathLst>
                  <a:path extrusionOk="0" h="31" w="33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6" name="Google Shape;36;p1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</p:grpSpPr>
          <p:sp>
            <p:nvSpPr>
              <p:cNvPr id="37" name="Google Shape;37;p1"/>
              <p:cNvSpPr/>
              <p:nvPr/>
            </p:nvSpPr>
            <p:spPr>
              <a:xfrm>
                <a:off x="11483975" y="0"/>
                <a:ext cx="417513" cy="512763"/>
              </a:xfrm>
              <a:custGeom>
                <a:rect b="b" l="l" r="r" t="t"/>
                <a:pathLst>
                  <a:path extrusionOk="0" h="323" w="26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8" name="Google Shape;38;p1"/>
              <p:cNvSpPr/>
              <p:nvPr/>
            </p:nvSpPr>
            <p:spPr>
              <a:xfrm>
                <a:off x="11364912" y="474663"/>
                <a:ext cx="157163" cy="152400"/>
              </a:xfrm>
              <a:custGeom>
                <a:rect b="b" l="l" r="r" t="t"/>
                <a:pathLst>
                  <a:path extrusionOk="0" h="32" w="33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1"/>
              <p:cNvSpPr/>
              <p:nvPr/>
            </p:nvSpPr>
            <p:spPr>
              <a:xfrm>
                <a:off x="11631612" y="1539875"/>
                <a:ext cx="188913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" name="Google Shape;40;p1"/>
              <p:cNvSpPr/>
              <p:nvPr/>
            </p:nvSpPr>
            <p:spPr>
              <a:xfrm>
                <a:off x="11531600" y="5694363"/>
                <a:ext cx="298450" cy="1154113"/>
              </a:xfrm>
              <a:custGeom>
                <a:rect b="b" l="l" r="r" t="t"/>
                <a:pathLst>
                  <a:path extrusionOk="0" h="727" w="188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1" name="Google Shape;41;p1"/>
              <p:cNvSpPr/>
              <p:nvPr/>
            </p:nvSpPr>
            <p:spPr>
              <a:xfrm>
                <a:off x="11772900" y="5551488"/>
                <a:ext cx="157163" cy="155575"/>
              </a:xfrm>
              <a:custGeom>
                <a:rect b="b" l="l" r="r" t="t"/>
                <a:pathLst>
                  <a:path extrusionOk="0" h="33" w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" name="Google Shape;42;p1"/>
              <p:cNvSpPr/>
              <p:nvPr/>
            </p:nvSpPr>
            <p:spPr>
              <a:xfrm>
                <a:off x="11710987" y="4763"/>
                <a:ext cx="304800" cy="1544638"/>
              </a:xfrm>
              <a:custGeom>
                <a:rect b="b" l="l" r="r" t="t"/>
                <a:pathLst>
                  <a:path extrusionOk="0" h="973" w="192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3" name="Google Shape;43;p1"/>
              <p:cNvSpPr/>
              <p:nvPr/>
            </p:nvSpPr>
            <p:spPr>
              <a:xfrm>
                <a:off x="11636375" y="4867275"/>
                <a:ext cx="188913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" name="Google Shape;44;p1"/>
              <p:cNvSpPr/>
              <p:nvPr/>
            </p:nvSpPr>
            <p:spPr>
              <a:xfrm>
                <a:off x="11441112" y="5046663"/>
                <a:ext cx="307975" cy="1801813"/>
              </a:xfrm>
              <a:custGeom>
                <a:rect b="b" l="l" r="r" t="t"/>
                <a:pathLst>
                  <a:path extrusionOk="0" h="1135" w="194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5" name="Google Shape;45;p1"/>
              <p:cNvSpPr/>
              <p:nvPr/>
            </p:nvSpPr>
            <p:spPr>
              <a:xfrm>
                <a:off x="11849100" y="6416675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" name="Google Shape;46;p1"/>
              <p:cNvSpPr/>
              <p:nvPr/>
            </p:nvSpPr>
            <p:spPr>
              <a:xfrm>
                <a:off x="11939587" y="6596063"/>
                <a:ext cx="23813" cy="252413"/>
              </a:xfrm>
              <a:prstGeom prst="rect">
                <a:avLst/>
              </a:pr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7" name="Google Shape;47;p1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b="0" i="0" sz="3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8" name="Google Shape;48;p1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191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8735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-371475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-3556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-3556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-339725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-339725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-339725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-339725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49" name="Google Shape;49;p1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50" name="Google Shape;50;p1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51" name="Google Shape;51;p1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  <p:sldLayoutId id="2147483661" r:id="rId16"/>
    <p:sldLayoutId id="2147483662" r:id="rId17"/>
    <p:sldLayoutId id="2147483663" r:id="rId18"/>
    <p:sldLayoutId id="2147483664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3.png"/><Relationship Id="rId4" Type="http://schemas.openxmlformats.org/officeDocument/2006/relationships/image" Target="../media/image1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Relationship Id="rId4" Type="http://schemas.openxmlformats.org/officeDocument/2006/relationships/image" Target="../media/image1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0.png"/><Relationship Id="rId4" Type="http://schemas.openxmlformats.org/officeDocument/2006/relationships/image" Target="../media/image1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9"/>
          <p:cNvSpPr txBox="1"/>
          <p:nvPr>
            <p:ph type="ctrTitle"/>
          </p:nvPr>
        </p:nvSpPr>
        <p:spPr>
          <a:xfrm>
            <a:off x="1876424" y="1122363"/>
            <a:ext cx="8791575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wentieth Century"/>
              <a:buNone/>
            </a:pPr>
            <a:r>
              <a:rPr lang="en-US" sz="3600"/>
              <a:t>SOFTWARE PIRACY DETECTION</a:t>
            </a:r>
            <a:endParaRPr sz="3600"/>
          </a:p>
        </p:txBody>
      </p:sp>
      <p:sp>
        <p:nvSpPr>
          <p:cNvPr id="235" name="Google Shape;235;p19"/>
          <p:cNvSpPr txBox="1"/>
          <p:nvPr>
            <p:ph idx="1" type="subTitle"/>
          </p:nvPr>
        </p:nvSpPr>
        <p:spPr>
          <a:xfrm>
            <a:off x="1876424" y="3602038"/>
            <a:ext cx="8791575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</a:pPr>
            <a:r>
              <a:rPr lang="en-US" sz="1800">
                <a:solidFill>
                  <a:schemeClr val="lt1"/>
                </a:solidFill>
              </a:rPr>
              <a:t>OPCODE PATTERN RECOGNITION USING HIDDEN MARKOV MODEL, OPCODE GRAPH SIMILARITY AND CLASSIFICATION BY SUPPORT VECTOR MACHINE</a:t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8"/>
          <p:cNvSpPr txBox="1"/>
          <p:nvPr>
            <p:ph type="title"/>
          </p:nvPr>
        </p:nvSpPr>
        <p:spPr>
          <a:xfrm>
            <a:off x="1141413" y="618518"/>
            <a:ext cx="9906000" cy="147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HMM Score ( Before Normalization) : No. of Frames</a:t>
            </a:r>
            <a:endParaRPr/>
          </a:p>
        </p:txBody>
      </p:sp>
      <p:sp>
        <p:nvSpPr>
          <p:cNvPr id="293" name="Google Shape;293;p28"/>
          <p:cNvSpPr txBox="1"/>
          <p:nvPr>
            <p:ph idx="1" type="body"/>
          </p:nvPr>
        </p:nvSpPr>
        <p:spPr>
          <a:xfrm>
            <a:off x="1141412" y="2249487"/>
            <a:ext cx="9906000" cy="35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4" name="Google Shape;29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89675" y="2097225"/>
            <a:ext cx="2898125" cy="354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99950" y="2097225"/>
            <a:ext cx="5395375" cy="354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9"/>
          <p:cNvSpPr txBox="1"/>
          <p:nvPr>
            <p:ph type="title"/>
          </p:nvPr>
        </p:nvSpPr>
        <p:spPr>
          <a:xfrm>
            <a:off x="1141413" y="618518"/>
            <a:ext cx="9906000" cy="147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HMM Score ( After Normalization) : No. of Frames</a:t>
            </a:r>
            <a:endParaRPr/>
          </a:p>
        </p:txBody>
      </p:sp>
      <p:sp>
        <p:nvSpPr>
          <p:cNvPr id="301" name="Google Shape;301;p29"/>
          <p:cNvSpPr txBox="1"/>
          <p:nvPr>
            <p:ph idx="1" type="body"/>
          </p:nvPr>
        </p:nvSpPr>
        <p:spPr>
          <a:xfrm>
            <a:off x="1141412" y="2325687"/>
            <a:ext cx="9906000" cy="35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02" name="Google Shape;30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64725" y="2249475"/>
            <a:ext cx="2682850" cy="318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1427" y="2249475"/>
            <a:ext cx="5252700" cy="31824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0"/>
          <p:cNvSpPr txBox="1"/>
          <p:nvPr>
            <p:ph type="title"/>
          </p:nvPr>
        </p:nvSpPr>
        <p:spPr>
          <a:xfrm>
            <a:off x="1141413" y="618518"/>
            <a:ext cx="9906000" cy="1478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OPCODE GRAPH SIMILARITY(OGS)</a:t>
            </a:r>
            <a:endParaRPr/>
          </a:p>
        </p:txBody>
      </p:sp>
      <p:sp>
        <p:nvSpPr>
          <p:cNvPr id="309" name="Google Shape;309;p30"/>
          <p:cNvSpPr txBox="1"/>
          <p:nvPr>
            <p:ph idx="1" type="body"/>
          </p:nvPr>
        </p:nvSpPr>
        <p:spPr>
          <a:xfrm>
            <a:off x="1141412" y="2401887"/>
            <a:ext cx="9906000" cy="3541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71475" lvl="0" marL="457200" rtl="0" algn="l">
              <a:spcBef>
                <a:spcPts val="1000"/>
              </a:spcBef>
              <a:spcAft>
                <a:spcPts val="0"/>
              </a:spcAft>
              <a:buSzPts val="2250"/>
              <a:buChar char="•"/>
            </a:pPr>
            <a:r>
              <a:rPr lang="en-US"/>
              <a:t>OGS matrix denotes the overall probability of Opcode “X” followed by Opcode “Y” in the entire opcode sequence.</a:t>
            </a:r>
            <a:endParaRPr/>
          </a:p>
          <a:p>
            <a:pPr indent="-371475" lvl="0" marL="457200" rtl="0" algn="l">
              <a:spcBef>
                <a:spcPts val="0"/>
              </a:spcBef>
              <a:spcAft>
                <a:spcPts val="0"/>
              </a:spcAft>
              <a:buSzPts val="2250"/>
              <a:buChar char="•"/>
            </a:pPr>
            <a:r>
              <a:rPr lang="en-US"/>
              <a:t>We consider most frequent 29 opcodes and labeled everything else as “Other”</a:t>
            </a:r>
            <a:endParaRPr/>
          </a:p>
          <a:p>
            <a:pPr indent="-371475" lvl="0" marL="457200" rtl="0" algn="l">
              <a:spcBef>
                <a:spcPts val="0"/>
              </a:spcBef>
              <a:spcAft>
                <a:spcPts val="0"/>
              </a:spcAft>
              <a:buSzPts val="2250"/>
              <a:buChar char="•"/>
            </a:pPr>
            <a:r>
              <a:rPr lang="en-US"/>
              <a:t>Hence OGS_matrix is 30X30</a:t>
            </a:r>
            <a:endParaRPr/>
          </a:p>
          <a:p>
            <a:pPr indent="-371475" lvl="0" marL="457200" rtl="0" algn="l">
              <a:spcBef>
                <a:spcPts val="0"/>
              </a:spcBef>
              <a:spcAft>
                <a:spcPts val="0"/>
              </a:spcAft>
              <a:buSzPts val="2250"/>
              <a:buChar char="•"/>
            </a:pPr>
            <a:r>
              <a:rPr lang="en-US"/>
              <a:t>Normalized by row sum</a:t>
            </a:r>
            <a:endParaRPr/>
          </a:p>
          <a:p>
            <a:pPr indent="-371475" lvl="0" marL="457200" rtl="0" algn="l">
              <a:spcBef>
                <a:spcPts val="0"/>
              </a:spcBef>
              <a:spcAft>
                <a:spcPts val="0"/>
              </a:spcAft>
              <a:buSzPts val="2250"/>
              <a:buChar char="•"/>
            </a:pPr>
            <a:r>
              <a:rPr lang="en-US"/>
              <a:t>OGS score=</a:t>
            </a:r>
            <a:endParaRPr/>
          </a:p>
        </p:txBody>
      </p:sp>
      <p:pic>
        <p:nvPicPr>
          <p:cNvPr id="310" name="Google Shape;31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1225" y="5209562"/>
            <a:ext cx="2481589" cy="6095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1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OGS SCORE </a:t>
            </a:r>
            <a:r>
              <a:rPr lang="en-US"/>
              <a:t>(Base Matrix- Original Opcode Sequence)</a:t>
            </a:r>
            <a:endParaRPr/>
          </a:p>
        </p:txBody>
      </p:sp>
      <p:sp>
        <p:nvSpPr>
          <p:cNvPr id="316" name="Google Shape;316;p31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t/>
            </a:r>
            <a:endParaRPr/>
          </a:p>
        </p:txBody>
      </p:sp>
      <p:pic>
        <p:nvPicPr>
          <p:cNvPr id="317" name="Google Shape;31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0325" y="2373338"/>
            <a:ext cx="4305300" cy="2714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75750" y="2319425"/>
            <a:ext cx="4305300" cy="287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2"/>
          <p:cNvSpPr txBox="1"/>
          <p:nvPr>
            <p:ph type="title"/>
          </p:nvPr>
        </p:nvSpPr>
        <p:spPr>
          <a:xfrm>
            <a:off x="1141413" y="618518"/>
            <a:ext cx="9906000" cy="1478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OGS SCORE TABLE </a:t>
            </a:r>
            <a:r>
              <a:rPr lang="en-US"/>
              <a:t>(Base Matrix -Original Opcode Sequence)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32"/>
          <p:cNvSpPr txBox="1"/>
          <p:nvPr>
            <p:ph idx="1" type="body"/>
          </p:nvPr>
        </p:nvSpPr>
        <p:spPr>
          <a:xfrm>
            <a:off x="1141412" y="2249487"/>
            <a:ext cx="9906000" cy="3541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5" name="Google Shape;32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1400" y="2249475"/>
            <a:ext cx="7421701" cy="368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3"/>
          <p:cNvSpPr txBox="1"/>
          <p:nvPr>
            <p:ph type="title"/>
          </p:nvPr>
        </p:nvSpPr>
        <p:spPr>
          <a:xfrm>
            <a:off x="1141413" y="618518"/>
            <a:ext cx="9906000" cy="1478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OGS SCORE (Base Matrix - 5% morph)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33"/>
          <p:cNvSpPr txBox="1"/>
          <p:nvPr>
            <p:ph idx="1" type="body"/>
          </p:nvPr>
        </p:nvSpPr>
        <p:spPr>
          <a:xfrm>
            <a:off x="1141412" y="2249487"/>
            <a:ext cx="9906000" cy="3541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32" name="Google Shape;33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01438" y="2251250"/>
            <a:ext cx="4905375" cy="287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80375" y="2249475"/>
            <a:ext cx="4848225" cy="287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4"/>
          <p:cNvSpPr txBox="1"/>
          <p:nvPr>
            <p:ph type="title"/>
          </p:nvPr>
        </p:nvSpPr>
        <p:spPr>
          <a:xfrm>
            <a:off x="1141413" y="618518"/>
            <a:ext cx="9906000" cy="1478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OGS SCORE TABLE (Base Matrix - 5% morph)</a:t>
            </a:r>
            <a:endParaRPr/>
          </a:p>
        </p:txBody>
      </p:sp>
      <p:sp>
        <p:nvSpPr>
          <p:cNvPr id="339" name="Google Shape;339;p34"/>
          <p:cNvSpPr txBox="1"/>
          <p:nvPr>
            <p:ph idx="1" type="body"/>
          </p:nvPr>
        </p:nvSpPr>
        <p:spPr>
          <a:xfrm>
            <a:off x="1141412" y="2249487"/>
            <a:ext cx="9906000" cy="3541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40" name="Google Shape;34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3600" y="2371925"/>
            <a:ext cx="6920675" cy="330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5"/>
          <p:cNvSpPr txBox="1"/>
          <p:nvPr>
            <p:ph type="title"/>
          </p:nvPr>
        </p:nvSpPr>
        <p:spPr>
          <a:xfrm>
            <a:off x="1141413" y="618518"/>
            <a:ext cx="9906000" cy="1478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OGS SCORE (Base Matrix - 90% morph)</a:t>
            </a:r>
            <a:endParaRPr/>
          </a:p>
        </p:txBody>
      </p:sp>
      <p:sp>
        <p:nvSpPr>
          <p:cNvPr id="346" name="Google Shape;346;p35"/>
          <p:cNvSpPr txBox="1"/>
          <p:nvPr>
            <p:ph idx="1" type="body"/>
          </p:nvPr>
        </p:nvSpPr>
        <p:spPr>
          <a:xfrm>
            <a:off x="1141412" y="2249487"/>
            <a:ext cx="9906000" cy="3541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47" name="Google Shape;34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90813" y="2513313"/>
            <a:ext cx="4429125" cy="2733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" name="Google Shape;348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65088" y="2551413"/>
            <a:ext cx="4848225" cy="265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6"/>
          <p:cNvSpPr txBox="1"/>
          <p:nvPr>
            <p:ph type="title"/>
          </p:nvPr>
        </p:nvSpPr>
        <p:spPr>
          <a:xfrm>
            <a:off x="1141413" y="618518"/>
            <a:ext cx="9906000" cy="1478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OGS SCORE TABLE (Base Matrix - 90% morph)</a:t>
            </a:r>
            <a:endParaRPr/>
          </a:p>
        </p:txBody>
      </p:sp>
      <p:sp>
        <p:nvSpPr>
          <p:cNvPr id="354" name="Google Shape;354;p36"/>
          <p:cNvSpPr txBox="1"/>
          <p:nvPr>
            <p:ph idx="1" type="body"/>
          </p:nvPr>
        </p:nvSpPr>
        <p:spPr>
          <a:xfrm>
            <a:off x="1141412" y="2249487"/>
            <a:ext cx="9906000" cy="3541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55" name="Google Shape;35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6125" y="2249475"/>
            <a:ext cx="5959675" cy="347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7"/>
          <p:cNvSpPr txBox="1"/>
          <p:nvPr>
            <p:ph type="title"/>
          </p:nvPr>
        </p:nvSpPr>
        <p:spPr>
          <a:xfrm>
            <a:off x="1141413" y="618518"/>
            <a:ext cx="9906000" cy="1478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SUPPORT VECTOR CLASSIFIER</a:t>
            </a:r>
            <a:endParaRPr/>
          </a:p>
        </p:txBody>
      </p:sp>
      <p:sp>
        <p:nvSpPr>
          <p:cNvPr id="361" name="Google Shape;361;p37"/>
          <p:cNvSpPr txBox="1"/>
          <p:nvPr>
            <p:ph idx="1" type="body"/>
          </p:nvPr>
        </p:nvSpPr>
        <p:spPr>
          <a:xfrm>
            <a:off x="1141412" y="2249487"/>
            <a:ext cx="9906000" cy="3541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71475" lvl="0" marL="457200" rtl="0" algn="l">
              <a:spcBef>
                <a:spcPts val="1000"/>
              </a:spcBef>
              <a:spcAft>
                <a:spcPts val="0"/>
              </a:spcAft>
              <a:buSzPts val="2250"/>
              <a:buChar char="•"/>
            </a:pPr>
            <a:r>
              <a:rPr lang="en-US"/>
              <a:t>Feed OGS and HMM Scores into Support Vector Classifier to check results.</a:t>
            </a:r>
            <a:endParaRPr/>
          </a:p>
          <a:p>
            <a:pPr indent="-371475" lvl="0" marL="457200" rtl="0" algn="l">
              <a:spcBef>
                <a:spcPts val="0"/>
              </a:spcBef>
              <a:spcAft>
                <a:spcPts val="0"/>
              </a:spcAft>
              <a:buSzPts val="2250"/>
              <a:buChar char="•"/>
            </a:pPr>
            <a:r>
              <a:rPr lang="en-US"/>
              <a:t>Input To the SVC: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      Normalized OGS and Normalized HMM scores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	Classifier Labels ( 0-Pirated 1- Benign)</a:t>
            </a:r>
            <a:endParaRPr/>
          </a:p>
          <a:p>
            <a:pPr indent="-371475" lvl="0" marL="457200" rtl="0" algn="l">
              <a:spcBef>
                <a:spcPts val="1000"/>
              </a:spcBef>
              <a:spcAft>
                <a:spcPts val="0"/>
              </a:spcAft>
              <a:buSzPts val="2250"/>
              <a:buChar char="•"/>
            </a:pPr>
            <a:r>
              <a:rPr lang="en-US"/>
              <a:t>Split data into train and test and predict if test data is able to classify samples accurately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0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SOFTWARE PIRACY</a:t>
            </a:r>
            <a:endParaRPr/>
          </a:p>
        </p:txBody>
      </p:sp>
      <p:sp>
        <p:nvSpPr>
          <p:cNvPr id="241" name="Google Shape;241;p20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159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wentieth Century"/>
              <a:buChar char="•"/>
            </a:pPr>
            <a:r>
              <a:rPr lang="en-US" sz="2800"/>
              <a:t>S</a:t>
            </a:r>
            <a:r>
              <a:rPr lang="en-US" sz="2800"/>
              <a:t>oftware piracy is unauthorized use , copying or distribution of licensed software. </a:t>
            </a:r>
            <a:endParaRPr sz="2800"/>
          </a:p>
          <a:p>
            <a:pPr indent="-2159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wentieth Century"/>
              <a:buChar char="•"/>
            </a:pPr>
            <a:r>
              <a:rPr lang="en-US" sz="2800"/>
              <a:t>Violation of End User License Agreement (EULA)</a:t>
            </a:r>
            <a:endParaRPr sz="2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8"/>
          <p:cNvSpPr txBox="1"/>
          <p:nvPr>
            <p:ph type="title"/>
          </p:nvPr>
        </p:nvSpPr>
        <p:spPr>
          <a:xfrm>
            <a:off x="1141413" y="618518"/>
            <a:ext cx="9906000" cy="1478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SUPPORT VECTOR CLASSIFIER</a:t>
            </a:r>
            <a:endParaRPr/>
          </a:p>
        </p:txBody>
      </p:sp>
      <p:sp>
        <p:nvSpPr>
          <p:cNvPr id="367" name="Google Shape;367;p38"/>
          <p:cNvSpPr txBox="1"/>
          <p:nvPr>
            <p:ph idx="1" type="body"/>
          </p:nvPr>
        </p:nvSpPr>
        <p:spPr>
          <a:xfrm>
            <a:off x="1141412" y="2249487"/>
            <a:ext cx="9906000" cy="3541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71475" lvl="0" marL="457200" rtl="0" algn="l">
              <a:spcBef>
                <a:spcPts val="1000"/>
              </a:spcBef>
              <a:spcAft>
                <a:spcPts val="0"/>
              </a:spcAft>
              <a:buSzPts val="2250"/>
              <a:buChar char="•"/>
            </a:pPr>
            <a:r>
              <a:rPr lang="en-US"/>
              <a:t>Use three different kernels for experimenting:</a:t>
            </a:r>
            <a:endParaRPr/>
          </a:p>
          <a:p>
            <a:pPr indent="-371475" lvl="0" marL="457200" rtl="0" algn="l">
              <a:spcBef>
                <a:spcPts val="0"/>
              </a:spcBef>
              <a:spcAft>
                <a:spcPts val="0"/>
              </a:spcAft>
              <a:buSzPts val="2250"/>
              <a:buAutoNum type="alphaLcParenR"/>
            </a:pPr>
            <a:r>
              <a:rPr lang="en-US"/>
              <a:t>Linear</a:t>
            </a:r>
            <a:endParaRPr/>
          </a:p>
          <a:p>
            <a:pPr indent="-371475" lvl="0" marL="457200" rtl="0" algn="l">
              <a:spcBef>
                <a:spcPts val="0"/>
              </a:spcBef>
              <a:spcAft>
                <a:spcPts val="0"/>
              </a:spcAft>
              <a:buSzPts val="2250"/>
              <a:buAutoNum type="alphaLcParenR"/>
            </a:pPr>
            <a:r>
              <a:rPr lang="en-US"/>
              <a:t>RBF</a:t>
            </a:r>
            <a:endParaRPr/>
          </a:p>
          <a:p>
            <a:pPr indent="-371475" lvl="0" marL="457200" rtl="0" algn="l">
              <a:spcBef>
                <a:spcPts val="0"/>
              </a:spcBef>
              <a:spcAft>
                <a:spcPts val="0"/>
              </a:spcAft>
              <a:buSzPts val="2250"/>
              <a:buAutoNum type="alphaLcParenR"/>
            </a:pPr>
            <a:r>
              <a:rPr lang="en-US"/>
              <a:t>Sigmoid</a:t>
            </a:r>
            <a:endParaRPr/>
          </a:p>
          <a:p>
            <a:pPr indent="-371475" lvl="0" marL="457200" rtl="0" algn="l">
              <a:spcBef>
                <a:spcPts val="0"/>
              </a:spcBef>
              <a:spcAft>
                <a:spcPts val="0"/>
              </a:spcAft>
              <a:buSzPts val="2250"/>
              <a:buChar char="•"/>
            </a:pPr>
            <a:r>
              <a:rPr lang="en-US"/>
              <a:t>Check accuracy and plot graphs.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9"/>
          <p:cNvSpPr txBox="1"/>
          <p:nvPr>
            <p:ph type="title"/>
          </p:nvPr>
        </p:nvSpPr>
        <p:spPr>
          <a:xfrm>
            <a:off x="1141413" y="618518"/>
            <a:ext cx="9906000" cy="1478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Linear </a:t>
            </a:r>
            <a:r>
              <a:rPr lang="en-US"/>
              <a:t>Separation</a:t>
            </a:r>
            <a:r>
              <a:rPr lang="en-US"/>
              <a:t> ( HMM/OGS)</a:t>
            </a:r>
            <a:endParaRPr/>
          </a:p>
        </p:txBody>
      </p:sp>
      <p:sp>
        <p:nvSpPr>
          <p:cNvPr id="373" name="Google Shape;373;p39"/>
          <p:cNvSpPr txBox="1"/>
          <p:nvPr>
            <p:ph idx="1" type="body"/>
          </p:nvPr>
        </p:nvSpPr>
        <p:spPr>
          <a:xfrm>
            <a:off x="1141412" y="2249487"/>
            <a:ext cx="9906000" cy="3541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74" name="Google Shape;374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14275" y="2249475"/>
            <a:ext cx="4733126" cy="354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" name="Google Shape;375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1425" y="2249475"/>
            <a:ext cx="5010150" cy="354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40"/>
          <p:cNvSpPr txBox="1"/>
          <p:nvPr>
            <p:ph type="title"/>
          </p:nvPr>
        </p:nvSpPr>
        <p:spPr>
          <a:xfrm>
            <a:off x="1141413" y="618518"/>
            <a:ext cx="9906000" cy="1478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SVM Classifier - LINEAR /RBF/SIGMOID kernels</a:t>
            </a:r>
            <a:endParaRPr/>
          </a:p>
        </p:txBody>
      </p:sp>
      <p:sp>
        <p:nvSpPr>
          <p:cNvPr id="381" name="Google Shape;381;p40"/>
          <p:cNvSpPr txBox="1"/>
          <p:nvPr>
            <p:ph idx="1" type="body"/>
          </p:nvPr>
        </p:nvSpPr>
        <p:spPr>
          <a:xfrm>
            <a:off x="1141437" y="2097237"/>
            <a:ext cx="9906000" cy="3541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Linear Accuracy =100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RBF Accuracy =80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SIGMOID Accuracy =80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82" name="Google Shape;38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5425" y="2018525"/>
            <a:ext cx="3125375" cy="264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3" name="Google Shape;383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68200" y="2018525"/>
            <a:ext cx="3030700" cy="258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4" name="Google Shape;384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43325" y="2018525"/>
            <a:ext cx="3030700" cy="258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41"/>
          <p:cNvSpPr txBox="1"/>
          <p:nvPr>
            <p:ph type="title"/>
          </p:nvPr>
        </p:nvSpPr>
        <p:spPr>
          <a:xfrm>
            <a:off x="1141413" y="618518"/>
            <a:ext cx="9906000" cy="1478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FUTURE WORK</a:t>
            </a:r>
            <a:endParaRPr/>
          </a:p>
        </p:txBody>
      </p:sp>
      <p:sp>
        <p:nvSpPr>
          <p:cNvPr id="390" name="Google Shape;390;p41"/>
          <p:cNvSpPr txBox="1"/>
          <p:nvPr>
            <p:ph idx="1" type="body"/>
          </p:nvPr>
        </p:nvSpPr>
        <p:spPr>
          <a:xfrm>
            <a:off x="1141412" y="2249487"/>
            <a:ext cx="9906000" cy="3541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71475" lvl="0" marL="457200" rtl="0" algn="l">
              <a:spcBef>
                <a:spcPts val="1000"/>
              </a:spcBef>
              <a:spcAft>
                <a:spcPts val="0"/>
              </a:spcAft>
              <a:buSzPts val="2250"/>
              <a:buChar char="•"/>
            </a:pPr>
            <a:r>
              <a:rPr lang="en-US"/>
              <a:t>Test on more executable files , malware and benign and compare results</a:t>
            </a:r>
            <a:endParaRPr/>
          </a:p>
          <a:p>
            <a:pPr indent="-371475" lvl="0" marL="457200" rtl="0" algn="l">
              <a:spcBef>
                <a:spcPts val="0"/>
              </a:spcBef>
              <a:spcAft>
                <a:spcPts val="0"/>
              </a:spcAft>
              <a:buSzPts val="2250"/>
              <a:buChar char="•"/>
            </a:pPr>
            <a:r>
              <a:rPr lang="en-US"/>
              <a:t>N-grams of opcodes and bytes.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42"/>
          <p:cNvSpPr txBox="1"/>
          <p:nvPr>
            <p:ph type="title"/>
          </p:nvPr>
        </p:nvSpPr>
        <p:spPr>
          <a:xfrm>
            <a:off x="1141413" y="618518"/>
            <a:ext cx="9906000" cy="1478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					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3200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THANK YOU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1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DATASET</a:t>
            </a:r>
            <a:endParaRPr/>
          </a:p>
        </p:txBody>
      </p:sp>
      <p:sp>
        <p:nvSpPr>
          <p:cNvPr id="247" name="Google Shape;247;p21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6225" lvl="0" marL="228600" rtl="0" algn="l">
              <a:spcBef>
                <a:spcPts val="0"/>
              </a:spcBef>
              <a:spcAft>
                <a:spcPts val="0"/>
              </a:spcAft>
              <a:buSzPts val="3000"/>
              <a:buFont typeface="Twentieth Century"/>
              <a:buChar char="•"/>
            </a:pPr>
            <a:r>
              <a:rPr lang="en-US"/>
              <a:t>P</a:t>
            </a:r>
            <a:r>
              <a:rPr lang="en-US"/>
              <a:t>irated software which is available online are exact copies of original software with only the License Purchase prompt broken or bypassed through reverse engineering.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wentieth Century"/>
              <a:buChar char="•"/>
            </a:pPr>
            <a:r>
              <a:rPr lang="en-US"/>
              <a:t>Created own dataset using morphing generator.</a:t>
            </a:r>
            <a:endParaRPr/>
          </a:p>
          <a:p>
            <a:pPr indent="-180975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250"/>
              <a:buFont typeface="Twentieth Century"/>
              <a:buChar char="•"/>
            </a:pPr>
            <a:r>
              <a:rPr lang="en-US"/>
              <a:t>Multiple copies of same software are created with a varying range of altering opcode statistics</a:t>
            </a:r>
            <a:endParaRPr/>
          </a:p>
          <a:p>
            <a:pPr indent="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2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MORPHING GENERATOR</a:t>
            </a:r>
            <a:endParaRPr/>
          </a:p>
        </p:txBody>
      </p:sp>
      <p:sp>
        <p:nvSpPr>
          <p:cNvPr id="253" name="Google Shape;253;p22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800"/>
              <a:buFont typeface="Times New Roman"/>
              <a:buChar char="●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/>
              <a:t>Followed 2 techniques for generating pirated copies and benign copies of our sample software(ELMEDIA video player)</a:t>
            </a:r>
            <a:endParaRPr/>
          </a:p>
          <a:p>
            <a:pPr indent="-371475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250"/>
              <a:buFont typeface="Twentieth Century"/>
              <a:buAutoNum type="alphaLcParenR"/>
            </a:pPr>
            <a:r>
              <a:rPr lang="en-US"/>
              <a:t>Dead Code Insertion</a:t>
            </a:r>
            <a:endParaRPr/>
          </a:p>
          <a:p>
            <a:pPr indent="-371475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250"/>
              <a:buFont typeface="Twentieth Century"/>
              <a:buAutoNum type="alphaLcParenR"/>
            </a:pPr>
            <a:r>
              <a:rPr lang="en-US"/>
              <a:t>Permutation of code blocks	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To avoid overfitting, extracted most frequent 29 opcodes and labelled everything else as “Other”.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3"/>
          <p:cNvSpPr txBox="1"/>
          <p:nvPr>
            <p:ph type="title"/>
          </p:nvPr>
        </p:nvSpPr>
        <p:spPr>
          <a:xfrm>
            <a:off x="1141413" y="618518"/>
            <a:ext cx="9906000" cy="1478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MORPHING GENERATOR</a:t>
            </a:r>
            <a:endParaRPr/>
          </a:p>
        </p:txBody>
      </p:sp>
      <p:sp>
        <p:nvSpPr>
          <p:cNvPr id="259" name="Google Shape;259;p23"/>
          <p:cNvSpPr txBox="1"/>
          <p:nvPr>
            <p:ph idx="1" type="body"/>
          </p:nvPr>
        </p:nvSpPr>
        <p:spPr>
          <a:xfrm>
            <a:off x="1141412" y="2249487"/>
            <a:ext cx="9906000" cy="3541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71475" lvl="0" marL="457200" rtl="0" algn="l">
              <a:spcBef>
                <a:spcPts val="1000"/>
              </a:spcBef>
              <a:spcAft>
                <a:spcPts val="0"/>
              </a:spcAft>
              <a:buSzPts val="2250"/>
              <a:buFont typeface="Twentieth Century"/>
              <a:buAutoNum type="alphaLcParenR"/>
            </a:pPr>
            <a:r>
              <a:rPr lang="en-US"/>
              <a:t>Dead Code Insertion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Created heavily morphed copies by inserting dead code from 5% to 90% . Consider them as pirated versions of original software.</a:t>
            </a:r>
            <a:endParaRPr/>
          </a:p>
          <a:p>
            <a:pPr indent="-371475" lvl="0" marL="457200" rtl="0" algn="l">
              <a:spcBef>
                <a:spcPts val="1000"/>
              </a:spcBef>
              <a:spcAft>
                <a:spcPts val="0"/>
              </a:spcAft>
              <a:buSzPts val="2250"/>
              <a:buFont typeface="Twentieth Century"/>
              <a:buAutoNum type="alphaLcParenR"/>
            </a:pPr>
            <a:r>
              <a:rPr lang="en-US"/>
              <a:t>Permutation of code blocks: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We created </a:t>
            </a:r>
            <a:r>
              <a:rPr lang="en-US"/>
              <a:t>slightly</a:t>
            </a:r>
            <a:r>
              <a:rPr lang="en-US"/>
              <a:t> altered copies by creating frames (2 to 11) and randomly </a:t>
            </a:r>
            <a:r>
              <a:rPr lang="en-US"/>
              <a:t>permuting</a:t>
            </a:r>
            <a:r>
              <a:rPr lang="en-US"/>
              <a:t> them .We consider them as benign samples.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4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HIDDEN MARKOV MODEL</a:t>
            </a:r>
            <a:endParaRPr/>
          </a:p>
        </p:txBody>
      </p:sp>
      <p:sp>
        <p:nvSpPr>
          <p:cNvPr id="265" name="Google Shape;265;p24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71475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250"/>
              <a:buChar char="•"/>
            </a:pPr>
            <a:r>
              <a:rPr lang="en-US"/>
              <a:t>Extract Top 30 opcodes which are frequently used.</a:t>
            </a:r>
            <a:endParaRPr/>
          </a:p>
          <a:p>
            <a:pPr indent="-371475" lvl="0" marL="457200" rtl="0" algn="l">
              <a:spcBef>
                <a:spcPts val="0"/>
              </a:spcBef>
              <a:spcAft>
                <a:spcPts val="0"/>
              </a:spcAft>
              <a:buSzPts val="2250"/>
              <a:buChar char="•"/>
            </a:pPr>
            <a:r>
              <a:rPr lang="en-US"/>
              <a:t>Start by training on benign sample of 50000 opcodes.</a:t>
            </a:r>
            <a:endParaRPr/>
          </a:p>
          <a:p>
            <a:pPr indent="-371475" lvl="0" marL="457200" rtl="0" algn="l">
              <a:spcBef>
                <a:spcPts val="0"/>
              </a:spcBef>
              <a:spcAft>
                <a:spcPts val="0"/>
              </a:spcAft>
              <a:buSzPts val="2250"/>
              <a:buChar char="•"/>
            </a:pPr>
            <a:r>
              <a:rPr lang="en-US"/>
              <a:t>Choose an optimal N value ( In this case N=3) and determine A, B and pi matrices</a:t>
            </a:r>
            <a:endParaRPr/>
          </a:p>
          <a:p>
            <a:pPr indent="-371475" lvl="0" marL="457200" rtl="0" algn="l">
              <a:spcBef>
                <a:spcPts val="0"/>
              </a:spcBef>
              <a:spcAft>
                <a:spcPts val="0"/>
              </a:spcAft>
              <a:buSzPts val="2250"/>
              <a:buChar char="•"/>
            </a:pPr>
            <a:r>
              <a:rPr lang="en-US"/>
              <a:t>Score the model with test samples ( morphed copies 10-90%)</a:t>
            </a:r>
            <a:endParaRPr/>
          </a:p>
          <a:p>
            <a:pPr indent="-371475" lvl="0" marL="457200" rtl="0" algn="l">
              <a:spcBef>
                <a:spcPts val="0"/>
              </a:spcBef>
              <a:spcAft>
                <a:spcPts val="0"/>
              </a:spcAft>
              <a:buSzPts val="2250"/>
              <a:buChar char="•"/>
            </a:pPr>
            <a:r>
              <a:rPr lang="en-US"/>
              <a:t>Plot the results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5"/>
          <p:cNvSpPr txBox="1"/>
          <p:nvPr>
            <p:ph type="title"/>
          </p:nvPr>
        </p:nvSpPr>
        <p:spPr>
          <a:xfrm>
            <a:off x="1141413" y="618518"/>
            <a:ext cx="9906000" cy="147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HMM - Scoring Phase</a:t>
            </a:r>
            <a:endParaRPr/>
          </a:p>
        </p:txBody>
      </p:sp>
      <p:sp>
        <p:nvSpPr>
          <p:cNvPr id="271" name="Google Shape;271;p25"/>
          <p:cNvSpPr txBox="1"/>
          <p:nvPr>
            <p:ph idx="1" type="body"/>
          </p:nvPr>
        </p:nvSpPr>
        <p:spPr>
          <a:xfrm>
            <a:off x="1141412" y="2249487"/>
            <a:ext cx="9906000" cy="35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71475" lvl="0" marL="457200" rtl="0" algn="l">
              <a:spcBef>
                <a:spcPts val="0"/>
              </a:spcBef>
              <a:spcAft>
                <a:spcPts val="0"/>
              </a:spcAft>
              <a:buSzPts val="2250"/>
              <a:buChar char="•"/>
            </a:pPr>
            <a:r>
              <a:rPr lang="en-US"/>
              <a:t>Log likelihood probability of models can be considered as scores.</a:t>
            </a:r>
            <a:endParaRPr/>
          </a:p>
          <a:p>
            <a:pPr indent="-371475" lvl="0" marL="457200" rtl="0" algn="l">
              <a:spcBef>
                <a:spcPts val="0"/>
              </a:spcBef>
              <a:spcAft>
                <a:spcPts val="0"/>
              </a:spcAft>
              <a:buSzPts val="2250"/>
              <a:buChar char="•"/>
            </a:pPr>
            <a:r>
              <a:rPr lang="en-US"/>
              <a:t>Compare scores of benign sample versus all morphed samples.</a:t>
            </a:r>
            <a:endParaRPr/>
          </a:p>
          <a:p>
            <a:pPr indent="-371475" lvl="0" marL="457200" rtl="0" algn="l">
              <a:spcBef>
                <a:spcPts val="0"/>
              </a:spcBef>
              <a:spcAft>
                <a:spcPts val="0"/>
              </a:spcAft>
              <a:buSzPts val="2250"/>
              <a:buChar char="•"/>
            </a:pPr>
            <a:r>
              <a:rPr lang="en-US"/>
              <a:t>Normalize scores so that it is easier to understand.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6"/>
          <p:cNvSpPr txBox="1"/>
          <p:nvPr>
            <p:ph type="title"/>
          </p:nvPr>
        </p:nvSpPr>
        <p:spPr>
          <a:xfrm>
            <a:off x="1141413" y="618518"/>
            <a:ext cx="9906000" cy="147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HMM Score (Before Normalization): Morphed Copies</a:t>
            </a:r>
            <a:endParaRPr/>
          </a:p>
        </p:txBody>
      </p:sp>
      <p:sp>
        <p:nvSpPr>
          <p:cNvPr id="277" name="Google Shape;277;p26"/>
          <p:cNvSpPr txBox="1"/>
          <p:nvPr>
            <p:ph idx="1" type="body"/>
          </p:nvPr>
        </p:nvSpPr>
        <p:spPr>
          <a:xfrm>
            <a:off x="1141412" y="2249487"/>
            <a:ext cx="9906000" cy="35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8" name="Google Shape;27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16900" y="1955850"/>
            <a:ext cx="2489500" cy="373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87750" y="1955850"/>
            <a:ext cx="5758600" cy="373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7"/>
          <p:cNvSpPr txBox="1"/>
          <p:nvPr>
            <p:ph type="title"/>
          </p:nvPr>
        </p:nvSpPr>
        <p:spPr>
          <a:xfrm>
            <a:off x="1141413" y="618518"/>
            <a:ext cx="9906000" cy="147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HMM Score (After Normalization)</a:t>
            </a:r>
            <a:r>
              <a:rPr lang="en-US"/>
              <a:t>: Morphed Copies</a:t>
            </a:r>
            <a:endParaRPr/>
          </a:p>
        </p:txBody>
      </p:sp>
      <p:sp>
        <p:nvSpPr>
          <p:cNvPr id="285" name="Google Shape;285;p27"/>
          <p:cNvSpPr txBox="1"/>
          <p:nvPr>
            <p:ph idx="1" type="body"/>
          </p:nvPr>
        </p:nvSpPr>
        <p:spPr>
          <a:xfrm>
            <a:off x="1141412" y="2249487"/>
            <a:ext cx="9906000" cy="35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6" name="Google Shape;28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5775" y="2096426"/>
            <a:ext cx="5925649" cy="3871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36075" y="2096425"/>
            <a:ext cx="2494500" cy="387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ircuit">
  <a:themeElements>
    <a:clrScheme name="Circuit">
      <a:dk1>
        <a:srgbClr val="000000"/>
      </a:dk1>
      <a:lt1>
        <a:srgbClr val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