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-regular.fntdata"/><Relationship Id="rId25" Type="http://schemas.openxmlformats.org/officeDocument/2006/relationships/slide" Target="slides/slide21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Nuni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9b73b9de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9b73b9de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9b73b9de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9b73b9de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a403be0b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a403be0b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a403be0b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a403be0b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a403be0b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a403be0b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a403be0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a403be0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9b73ba39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9b73ba39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9cb80ac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9cb80ac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a403be0b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a403be0b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9b73b9de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9b73b9de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9b73b9de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9b73b9de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9b73b9de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9b73b9de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9b73b9de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9b73b9de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9b73b9de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9b73b9de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9b73b9de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9b73b9de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a403be0b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a403be0b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9c00348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9c00348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9b73b9de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9b73b9de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9b73b9de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9b73b9de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9b73b9de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9b73b9de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dpkp/kafka-python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aggle.com/bittlingmayer/amazonreviews" TargetMode="External"/><Relationship Id="rId4" Type="http://schemas.openxmlformats.org/officeDocument/2006/relationships/hyperlink" Target="http://jmcauley.ucsd.edu/data/amazon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8" y="8207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Performing Sentiment Analysis on Amazon Reviews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363550" y="2986525"/>
            <a:ext cx="5252700" cy="16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By: 	   </a:t>
            </a:r>
            <a:r>
              <a:rPr lang="en"/>
              <a:t>Snehal Bichkar</a:t>
            </a:r>
            <a:endParaRPr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Anjitha Karattu Thodi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Shreya Kundu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819150" y="584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1 </a:t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750775" y="1361100"/>
            <a:ext cx="7505700" cy="24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Used a Logistic regression model-one of the most common models for sentiment analysis.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Performed traditional text preprocessing such as Stemming, Stopping and </a:t>
            </a:r>
            <a:r>
              <a:rPr lang="en" sz="1400"/>
              <a:t>TFIDF vectorization</a:t>
            </a:r>
            <a:endParaRPr sz="1400"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Stemming - Converting “running” and “runs” to “run” so that all 3 are considered the same</a:t>
            </a:r>
            <a:endParaRPr sz="1400"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Stopping - Removal of function words like “the” and “and” which do not serve any purpose in our context</a:t>
            </a:r>
            <a:endParaRPr sz="1400"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TFIDF Vectorization - We split the sentences into words and assign scores to them.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2</a:t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70970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Used Convolution Neural Network (CNN) with 5 layers.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Activation function : Relu and Sigmoid (output layer)  for Data1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Activation function : Relu and Softmax (output layer) for Data2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Used Cross Entropy as loss function (Binary CE for Data1 and Categorical CE for Data2)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Used Dropout Regularization to avoid overfitting. (Dropout = 0.5)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709700" y="561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Cloud- Positive Reviews</a:t>
            </a:r>
            <a:endParaRPr/>
          </a:p>
        </p:txBody>
      </p:sp>
      <p:pic>
        <p:nvPicPr>
          <p:cNvPr id="197" name="Google Shape;197;p24"/>
          <p:cNvPicPr preferRelativeResize="0"/>
          <p:nvPr/>
        </p:nvPicPr>
        <p:blipFill rotWithShape="1">
          <a:blip r:embed="rId3">
            <a:alphaModFix/>
          </a:blip>
          <a:srcRect b="15068" l="12910" r="10012" t="15808"/>
          <a:stretch/>
        </p:blipFill>
        <p:spPr>
          <a:xfrm>
            <a:off x="1354275" y="1515700"/>
            <a:ext cx="5827475" cy="32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819150" y="522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Cloud - Negative Reviews</a:t>
            </a:r>
            <a:endParaRPr/>
          </a:p>
        </p:txBody>
      </p:sp>
      <p:pic>
        <p:nvPicPr>
          <p:cNvPr id="203" name="Google Shape;203;p25"/>
          <p:cNvPicPr preferRelativeResize="0"/>
          <p:nvPr/>
        </p:nvPicPr>
        <p:blipFill rotWithShape="1">
          <a:blip r:embed="rId3">
            <a:alphaModFix/>
          </a:blip>
          <a:srcRect b="15214" l="12724" r="9642" t="16437"/>
          <a:stretch/>
        </p:blipFill>
        <p:spPr>
          <a:xfrm>
            <a:off x="1409000" y="1477550"/>
            <a:ext cx="5895850" cy="330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572925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RESULTS</a:t>
            </a:r>
            <a:endParaRPr sz="4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625" y="1050575"/>
            <a:ext cx="3704100" cy="31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850" y="1050575"/>
            <a:ext cx="3704100" cy="311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Inclusion of Kafka-MessageBus service</a:t>
            </a:r>
            <a:endParaRPr/>
          </a:p>
        </p:txBody>
      </p:sp>
      <p:sp>
        <p:nvSpPr>
          <p:cNvPr id="220" name="Google Shape;220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just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150"/>
              <a:buFont typeface="Arial"/>
              <a:buChar char="●"/>
            </a:pPr>
            <a:r>
              <a:rPr lang="en" sz="11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Kafka-Python</a:t>
            </a:r>
            <a:r>
              <a:rPr lang="en" sz="115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 –</a:t>
            </a:r>
            <a:r>
              <a:rPr lang="en" sz="1200">
                <a:solidFill>
                  <a:srgbClr val="464646"/>
                </a:solidFill>
                <a:highlight>
                  <a:srgbClr val="FDFDFD"/>
                </a:highlight>
              </a:rPr>
              <a:t>Python client for the Apache Kafka distributed stream processing system. kafka-python is designed to function much like the official java client, with a sprinkling of pythonic interfaces (e.g., consumer iterators).</a:t>
            </a:r>
            <a:endParaRPr sz="1200">
              <a:solidFill>
                <a:srgbClr val="464646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464646"/>
                </a:solidFill>
              </a:rPr>
              <a:t>We did asynchronous streaming of data.</a:t>
            </a:r>
            <a:endParaRPr sz="1200">
              <a:solidFill>
                <a:srgbClr val="464646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464646"/>
                </a:solidFill>
              </a:rPr>
              <a:t>Used kafka streaming service, with the help of Kafka Producer to send the predictions over messagebus to consumers in real-time</a:t>
            </a:r>
            <a:endParaRPr sz="1200">
              <a:solidFill>
                <a:srgbClr val="464646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464646"/>
                </a:solidFill>
              </a:rPr>
              <a:t>Streamed the predictions from the consumer and also created an excel file along side for future reference and analysis.</a:t>
            </a:r>
            <a:endParaRPr sz="1200">
              <a:solidFill>
                <a:srgbClr val="464646"/>
              </a:solidFill>
            </a:endParaRPr>
          </a:p>
          <a:p>
            <a:pPr indent="0" lvl="0" marL="0" rtl="0" algn="l">
              <a:spcBef>
                <a:spcPts val="2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819150" y="845600"/>
            <a:ext cx="75057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Kafka steps</a:t>
            </a:r>
            <a:endParaRPr/>
          </a:p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727675" y="1545050"/>
            <a:ext cx="7597200" cy="28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1.Save the trained model .Various python libraries are available for doing this.We used pickle library.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2.Load the trained model in the workspace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3.Import the test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4.Create a class whose class variables are one Producer and one Consumer.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5.Producer sends the predictions given the trained model along with the product ID over the kafka message bus.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6.Consumer reads the data from the message bus and streams it alongside saving it to an excel.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819150" y="530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32" name="Google Shape;232;p30"/>
          <p:cNvSpPr txBox="1"/>
          <p:nvPr>
            <p:ph idx="1" type="body"/>
          </p:nvPr>
        </p:nvSpPr>
        <p:spPr>
          <a:xfrm>
            <a:off x="764425" y="14855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Unsurprisingly, both the sentiment analysis models we created worked better for the 2-label dataset than the 5-label dataset.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It is difficult to classify data into 5 labels in case of measures like Ratings. For example, a person who gives the review: “Satisfied with the product. Will buy again” for a product may give it 4 or 5 stars, depending on her preference. There is no clear criteria for her choice between the two..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both cases, our deep learning model without any text pre-processing performed better than the logistic regression model with Stemming, Stopping and TFIDF Vectorization. 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38" name="Google Shape;238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Due to the large size of datasets, the program took long time to run.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Improving model accuracy for the second dataset when there are multiple sentiment labels(positive,strongly positive ,neutral,negative,strongly negative).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520375" y="353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416550" y="1065575"/>
            <a:ext cx="8310900" cy="3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Aim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Motivation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Tools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Preprocessing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Methodology &amp; Results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Incorporating Kafka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Demo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Challenges, Conclusion &amp; Future 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 on improving the results on 5 label dataset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Understand Sarcastic reviews to improve performance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311700" y="704875"/>
            <a:ext cx="8520600" cy="38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</a:t>
            </a:r>
            <a:endParaRPr sz="3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Questions??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create a model which learns to identify the sentiment in an Amazon user review, and train the model to predict if given review is Positive or Negative</a:t>
            </a:r>
            <a:endParaRPr sz="1400"/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Compare the performance of traditional sentiment analysis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models with deep learning models.</a:t>
            </a:r>
            <a:endParaRPr sz="1400"/>
          </a:p>
          <a:p>
            <a:pPr indent="0" lvl="0" marL="457200" marR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5875" y="2508500"/>
            <a:ext cx="2711200" cy="19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599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553975"/>
            <a:ext cx="7505700" cy="30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Texts are not actionable but numbers are!</a:t>
            </a:r>
            <a:endParaRPr b="1"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Companies receive feedback for their products and services on several platforms (Twitter, Facebook Pages, Forums, etc) - requires too many resources to analyse.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these feedback can automatically be converted to numbers, companies can use them to improve their products, perform market analysis, etc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this project, we have focused on analyzing Amazon reviews, but our model can be used to analyze any similar data!</a:t>
            </a:r>
            <a:endParaRPr sz="14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Sentiment Analysis?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400"/>
              <a:t>Simply put,</a:t>
            </a:r>
            <a:r>
              <a:rPr lang="en"/>
              <a:t> </a:t>
            </a:r>
            <a:r>
              <a:rPr b="1" lang="en" sz="1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Sentiment Analysis is the process of determining whether a piece of writing is positive, negative or neutral</a:t>
            </a:r>
            <a:r>
              <a:rPr b="1" lang="en" sz="12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1" sz="12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sentiment analysis task can be modeled as a classification </a:t>
            </a:r>
            <a:endParaRPr sz="14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problem where a classifier is fed with a text and returns the </a:t>
            </a:r>
            <a:endParaRPr sz="14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corresponding category, e.g. positive, negative, or neutral</a:t>
            </a:r>
            <a:endParaRPr sz="14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4100" y="2473225"/>
            <a:ext cx="2355525" cy="19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Python 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Pycharm/Jupyter Notebook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Kafka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Keras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Sklearn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NLTK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Numpy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Pandas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Matplotlib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7291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 decided to work on 2 datasets to study the effects of sentiment analysis on data with 2 labels vs data with several labels.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Dataset1: </a:t>
            </a:r>
            <a:r>
              <a:rPr lang="en" sz="1400" u="sng">
                <a:solidFill>
                  <a:schemeClr val="accent5"/>
                </a:solidFill>
                <a:hlinkClick r:id="rId3"/>
              </a:rPr>
              <a:t>https://www.kaggle.com/bittlingmayer/amazonreviews</a:t>
            </a:r>
            <a:r>
              <a:rPr lang="en" sz="1400"/>
              <a:t> </a:t>
            </a:r>
            <a:r>
              <a:rPr lang="en" sz="1400"/>
              <a:t>(csv format) containing 400k reviews, each labelled as 1 (Negative) or 2 (Positive)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Dataset2: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http://jmcauley.ucsd.edu/data/amazon/</a:t>
            </a:r>
            <a:r>
              <a:rPr lang="en" sz="1400"/>
              <a:t> (Json format) containing nearly 200k reviews, each labelled between from 1 to 5 based on the user Ratings.</a:t>
            </a:r>
            <a:endParaRPr sz="1400"/>
          </a:p>
          <a:p>
            <a:pPr indent="0" lvl="0" marL="9144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Handled missing values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Read the data in the files (csv and json)</a:t>
            </a:r>
            <a:r>
              <a:rPr lang="en" sz="1400"/>
              <a:t> to pandas dataframe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Removed numbers, special characters, etc from the text.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Split</a:t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/>
              <a:t>We split the given data into two parts.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/>
              <a:t>Training dataset used: nearly 70%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/>
              <a:t>Test dataset used: nearly 30%  for testing the accuracy and effectiveness of the model.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/>
              <a:t>Dataset 1: 320k training samples and 80k test samples.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lang="en"/>
              <a:t>Dataset 2: 159k training samples and 39k test samples.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