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CC"/>
    <a:srgbClr val="3D89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063AA-C292-4801-B5C2-A6F7E128E11D}" type="datetimeFigureOut">
              <a:rPr lang="en-IN" smtClean="0"/>
              <a:t>09-09-2022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8CAFB-AEB1-4423-9D56-9015C9F9A9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4872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063AA-C292-4801-B5C2-A6F7E128E11D}" type="datetimeFigureOut">
              <a:rPr lang="en-IN" smtClean="0"/>
              <a:t>09-09-2022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8CAFB-AEB1-4423-9D56-9015C9F9A9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0756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063AA-C292-4801-B5C2-A6F7E128E11D}" type="datetimeFigureOut">
              <a:rPr lang="en-IN" smtClean="0"/>
              <a:t>09-09-2022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8CAFB-AEB1-4423-9D56-9015C9F9A9E9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53543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063AA-C292-4801-B5C2-A6F7E128E11D}" type="datetimeFigureOut">
              <a:rPr lang="en-IN" smtClean="0"/>
              <a:t>09-09-2022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8CAFB-AEB1-4423-9D56-9015C9F9A9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78321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063AA-C292-4801-B5C2-A6F7E128E11D}" type="datetimeFigureOut">
              <a:rPr lang="en-IN" smtClean="0"/>
              <a:t>09-09-2022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8CAFB-AEB1-4423-9D56-9015C9F9A9E9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99949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063AA-C292-4801-B5C2-A6F7E128E11D}" type="datetimeFigureOut">
              <a:rPr lang="en-IN" smtClean="0"/>
              <a:t>09-09-2022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8CAFB-AEB1-4423-9D56-9015C9F9A9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89212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063AA-C292-4801-B5C2-A6F7E128E11D}" type="datetimeFigureOut">
              <a:rPr lang="en-IN" smtClean="0"/>
              <a:t>09-09-2022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8CAFB-AEB1-4423-9D56-9015C9F9A9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41268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063AA-C292-4801-B5C2-A6F7E128E11D}" type="datetimeFigureOut">
              <a:rPr lang="en-IN" smtClean="0"/>
              <a:t>09-09-2022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8CAFB-AEB1-4423-9D56-9015C9F9A9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7449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063AA-C292-4801-B5C2-A6F7E128E11D}" type="datetimeFigureOut">
              <a:rPr lang="en-IN" smtClean="0"/>
              <a:t>09-09-2022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8CAFB-AEB1-4423-9D56-9015C9F9A9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1639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063AA-C292-4801-B5C2-A6F7E128E11D}" type="datetimeFigureOut">
              <a:rPr lang="en-IN" smtClean="0"/>
              <a:t>09-09-2022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8CAFB-AEB1-4423-9D56-9015C9F9A9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4499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063AA-C292-4801-B5C2-A6F7E128E11D}" type="datetimeFigureOut">
              <a:rPr lang="en-IN" smtClean="0"/>
              <a:t>09-09-2022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8CAFB-AEB1-4423-9D56-9015C9F9A9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8004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063AA-C292-4801-B5C2-A6F7E128E11D}" type="datetimeFigureOut">
              <a:rPr lang="en-IN" smtClean="0"/>
              <a:t>09-09-2022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8CAFB-AEB1-4423-9D56-9015C9F9A9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1439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063AA-C292-4801-B5C2-A6F7E128E11D}" type="datetimeFigureOut">
              <a:rPr lang="en-IN" smtClean="0"/>
              <a:t>09-09-2022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8CAFB-AEB1-4423-9D56-9015C9F9A9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9366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063AA-C292-4801-B5C2-A6F7E128E11D}" type="datetimeFigureOut">
              <a:rPr lang="en-IN" smtClean="0"/>
              <a:t>09-09-2022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8CAFB-AEB1-4423-9D56-9015C9F9A9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7746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063AA-C292-4801-B5C2-A6F7E128E11D}" type="datetimeFigureOut">
              <a:rPr lang="en-IN" smtClean="0"/>
              <a:t>09-09-2022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8CAFB-AEB1-4423-9D56-9015C9F9A9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8458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063AA-C292-4801-B5C2-A6F7E128E11D}" type="datetimeFigureOut">
              <a:rPr lang="en-IN" smtClean="0"/>
              <a:t>09-09-2022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8CAFB-AEB1-4423-9D56-9015C9F9A9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0969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B063AA-C292-4801-B5C2-A6F7E128E11D}" type="datetimeFigureOut">
              <a:rPr lang="en-IN" smtClean="0"/>
              <a:t>09-09-2022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AC8CAFB-AEB1-4423-9D56-9015C9F9A9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6319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FD7ED-8986-709A-FC77-479204C253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IN" dirty="0">
                <a:solidFill>
                  <a:srgbClr val="C00000"/>
                </a:solidFill>
              </a:rPr>
              <a:t>MULTI PARTY CONFERENCE CHAT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5E83E1-1A8C-97E0-EAFD-29A6B32475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486275"/>
            <a:ext cx="7766936" cy="1790700"/>
          </a:xfrm>
          <a:solidFill>
            <a:schemeClr val="bg1"/>
          </a:solidFill>
        </p:spPr>
        <p:txBody>
          <a:bodyPr>
            <a:normAutofit fontScale="92500" lnSpcReduction="10000"/>
          </a:bodyPr>
          <a:lstStyle/>
          <a:p>
            <a:pPr algn="l"/>
            <a:r>
              <a:rPr lang="en-IN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 04 MEMBERS:</a:t>
            </a:r>
          </a:p>
          <a:p>
            <a:pPr algn="l"/>
            <a:r>
              <a:rPr lang="en-IN" dirty="0">
                <a:solidFill>
                  <a:schemeClr val="tx1"/>
                </a:solidFill>
              </a:rPr>
              <a:t>SHREYA KAMATH</a:t>
            </a:r>
          </a:p>
          <a:p>
            <a:pPr algn="l"/>
            <a:r>
              <a:rPr lang="en-IN" dirty="0">
                <a:solidFill>
                  <a:schemeClr val="tx1"/>
                </a:solidFill>
              </a:rPr>
              <a:t>RAJESH KANNAN M</a:t>
            </a:r>
          </a:p>
          <a:p>
            <a:pPr algn="l"/>
            <a:r>
              <a:rPr lang="en-IN" dirty="0">
                <a:solidFill>
                  <a:schemeClr val="tx1"/>
                </a:solidFill>
              </a:rPr>
              <a:t>NIKHITHA RAVI</a:t>
            </a:r>
          </a:p>
          <a:p>
            <a:pPr algn="l"/>
            <a:r>
              <a:rPr lang="en-IN" dirty="0">
                <a:solidFill>
                  <a:schemeClr val="tx1"/>
                </a:solidFill>
              </a:rPr>
              <a:t>SNEHA MARIAM CHACKO</a:t>
            </a: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9197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49284-D3B8-634D-04B1-F74E56E67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D61A1-AD87-964F-68B1-0A16F2974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57351"/>
            <a:ext cx="8596668" cy="4384012"/>
          </a:xfrm>
        </p:spPr>
        <p:txBody>
          <a:bodyPr/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Multi party conference chat is mainly based on the concept of achieving </a:t>
            </a:r>
            <a:r>
              <a:rPr lang="en-US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an effective communication channel allowing multiple users  to communicate with each other easily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</a:t>
            </a:r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The MPCC allows the user to get registered and upon successful registration communicate with other users.</a:t>
            </a:r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It also enables broadcasting of messages sent by one user to all the other users active in the conference chat.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0676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05D9E93-EBAD-4B7C-7FC2-FCCEB506BC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866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AE6BC-C512-D287-AE5E-C54FB5787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A793C-5618-F6F4-496F-6B92E79CB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Introduction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Requirement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Use Case Diagram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Functional Overview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Conclusion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8204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6AE9F-CE41-7681-93B8-CCF622CB4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104900"/>
            <a:ext cx="3854528" cy="609601"/>
          </a:xfrm>
        </p:spPr>
        <p:txBody>
          <a:bodyPr>
            <a:noAutofit/>
          </a:bodyPr>
          <a:lstStyle/>
          <a:p>
            <a:r>
              <a:rPr lang="en-IN" sz="3600" dirty="0">
                <a:solidFill>
                  <a:schemeClr val="tx1"/>
                </a:solidFill>
              </a:rPr>
              <a:t>INTRODUCTION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AFFF2B6-0D3A-EFCB-B13F-83591DB938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7334" y="2019301"/>
            <a:ext cx="3770841" cy="971549"/>
          </a:xfrm>
          <a:solidFill>
            <a:srgbClr val="00B0F0"/>
          </a:solidFill>
        </p:spPr>
        <p:txBody>
          <a:bodyPr/>
          <a:lstStyle/>
          <a:p>
            <a:pPr algn="just"/>
            <a:r>
              <a:rPr lang="en-IN" dirty="0">
                <a:solidFill>
                  <a:schemeClr val="bg1"/>
                </a:solidFill>
              </a:rPr>
              <a:t>Multi Party Conference Chat provides an effective communication channel allowing multiple users to communicate with each other.</a:t>
            </a:r>
          </a:p>
          <a:p>
            <a:endParaRPr lang="en-IN" dirty="0"/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AE2DDACA-0FB7-018D-DE8E-ABAEE961AE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613" y="935831"/>
            <a:ext cx="4513262" cy="4655344"/>
          </a:xfr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E8F2E87-07AA-1161-3CF3-AFC64891D10C}"/>
              </a:ext>
            </a:extLst>
          </p:cNvPr>
          <p:cNvSpPr txBox="1"/>
          <p:nvPr/>
        </p:nvSpPr>
        <p:spPr>
          <a:xfrm>
            <a:off x="677334" y="3110984"/>
            <a:ext cx="3770841" cy="73866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IN" sz="1400" dirty="0">
                <a:solidFill>
                  <a:schemeClr val="bg1"/>
                </a:solidFill>
              </a:rPr>
              <a:t>The server make sure to connect with multiple clients and allows message broadcasting.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FF706B7-D5ED-19FB-A441-5984F09F060A}"/>
              </a:ext>
            </a:extLst>
          </p:cNvPr>
          <p:cNvSpPr txBox="1"/>
          <p:nvPr/>
        </p:nvSpPr>
        <p:spPr>
          <a:xfrm>
            <a:off x="677334" y="4086225"/>
            <a:ext cx="3770841" cy="73866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IN" sz="1400" dirty="0">
                <a:solidFill>
                  <a:schemeClr val="bg1"/>
                </a:solidFill>
              </a:rPr>
              <a:t>Authentication is required to verify the credentials when the user logins to access the server session.</a:t>
            </a:r>
          </a:p>
        </p:txBody>
      </p:sp>
    </p:spTree>
    <p:extLst>
      <p:ext uri="{BB962C8B-B14F-4D97-AF65-F5344CB8AC3E}">
        <p14:creationId xmlns:p14="http://schemas.microsoft.com/office/powerpoint/2010/main" val="2297042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B83F616-42B9-9B2B-F36A-40010C576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1525"/>
          </a:xfrm>
        </p:spPr>
        <p:txBody>
          <a:bodyPr>
            <a:normAutofit fontScale="90000"/>
          </a:bodyPr>
          <a:lstStyle/>
          <a:p>
            <a:r>
              <a:rPr lang="en-IN" sz="4000" dirty="0">
                <a:solidFill>
                  <a:schemeClr val="tx1"/>
                </a:solidFill>
              </a:rPr>
              <a:t>CLIENT-SERVER CONNECTION</a:t>
            </a:r>
            <a:br>
              <a:rPr lang="en-IN" sz="3200" dirty="0"/>
            </a:br>
            <a:br>
              <a:rPr lang="en-IN" dirty="0"/>
            </a:br>
            <a:endParaRPr lang="en-IN" sz="2400" dirty="0">
              <a:solidFill>
                <a:schemeClr val="accent5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C25F6C-B93D-33F6-40BD-8CEC1201E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81125"/>
            <a:ext cx="8596668" cy="466023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Client -  Server connection is established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using TCP/IP Protocol.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TCP/IP protocol is a connection-oriented protocol.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It makes sure that the server and client  establish a connection with each other.  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346007-02D3-E67D-7DF9-4DE7F8CD02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514" y="2784259"/>
            <a:ext cx="3142857" cy="3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448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BB3C3-607B-551A-EAD8-A616829F4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LOGIN AND REGISTRATION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F33E5-249D-78F5-7C7D-93E128F3BFD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 new user should register first, after successful registration the credentials are stored in a file.</a:t>
            </a:r>
          </a:p>
          <a:p>
            <a:r>
              <a:rPr lang="en-US" dirty="0"/>
              <a:t> The registered user can now login with userID and password which they created.</a:t>
            </a:r>
            <a:br>
              <a:rPr lang="en-US" dirty="0"/>
            </a:b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93F7E19-EEC5-9298-CC10-32E938EAA6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89970" y="2160590"/>
            <a:ext cx="4184034" cy="3335336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4CBF07-D594-690C-9A7E-02E951E68C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969" y="1838325"/>
            <a:ext cx="4588301" cy="365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001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EFF20-6EF4-390B-DCA7-14CF207E5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133475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CONCURRENT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7474D-D13E-99AF-8FB9-1D5072586F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609725"/>
            <a:ext cx="8704791" cy="4431636"/>
          </a:xfrm>
        </p:spPr>
        <p:txBody>
          <a:bodyPr/>
          <a:lstStyle/>
          <a:p>
            <a:pPr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Concurrent Server can handle multiple clients at the same time.</a:t>
            </a:r>
          </a:p>
          <a:p>
            <a:pPr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Every client will send the chat request and this has to be maintained by the concurrent server</a:t>
            </a:r>
          </a:p>
          <a:p>
            <a:pPr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b="0" dirty="0">
              <a:effectLst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9513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7E80031-44C8-0443-BFB8-E0EE8FDB0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933451"/>
            <a:ext cx="3854528" cy="1219200"/>
          </a:xfrm>
        </p:spPr>
        <p:txBody>
          <a:bodyPr>
            <a:noAutofit/>
          </a:bodyPr>
          <a:lstStyle/>
          <a:p>
            <a:r>
              <a:rPr lang="en-IN" sz="3600" dirty="0">
                <a:solidFill>
                  <a:schemeClr val="tx1"/>
                </a:solidFill>
              </a:rPr>
              <a:t>MESSAGE BROADCASTING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9A8B3B-7839-1025-6CD7-468313A34A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7334" y="2381251"/>
            <a:ext cx="3854528" cy="2105024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Each client will have their own unique user ID.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Whenever the client is sending a message, it will be broadcasted to all other active clients who are connected to the server.</a:t>
            </a:r>
            <a:endParaRPr lang="en-IN" sz="1600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B12CDAF4-F84B-5074-BF87-3478CAF2C0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0913" y="1003274"/>
            <a:ext cx="4513262" cy="4549827"/>
          </a:xfrm>
        </p:spPr>
      </p:pic>
    </p:spTree>
    <p:extLst>
      <p:ext uri="{BB962C8B-B14F-4D97-AF65-F5344CB8AC3E}">
        <p14:creationId xmlns:p14="http://schemas.microsoft.com/office/powerpoint/2010/main" val="694470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2352C9D-C6EB-D434-5FF5-24A71C087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USE CASE DIAGRAM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7B7E4A9-2F5C-D9C0-1546-08E5ED5B6E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4" y="1409699"/>
            <a:ext cx="5834062" cy="514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8065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93F4D24-8FCA-4271-D3C8-EFDFE9C9A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71550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FUNCTIONAL OVERVIEW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4BDE7B3-C6CE-4BEC-79E6-4561A3D89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025" y="1685925"/>
            <a:ext cx="8886825" cy="4355437"/>
          </a:xfrm>
        </p:spPr>
        <p:txBody>
          <a:bodyPr/>
          <a:lstStyle/>
          <a:p>
            <a:pPr marL="914400" marR="508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MPCC works in a client-server model which uses TCP/IP protocol. </a:t>
            </a:r>
          </a:p>
          <a:p>
            <a:pPr marL="914400" marR="508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The MPCC allows the user to get registered and upon successful registration communication with other users is enabled.</a:t>
            </a:r>
          </a:p>
          <a:p>
            <a:pPr marL="914400" marR="508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It also enables broadcasting of messages sent by one user to all the other users active in the conference chat.</a:t>
            </a:r>
          </a:p>
          <a:p>
            <a:pPr marL="914400" marR="508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The server performs client authentication and broadcasts the message from one user to all the other users in the chat. </a:t>
            </a:r>
            <a:endParaRPr lang="en-US" b="0" dirty="0">
              <a:effectLst/>
            </a:endParaRPr>
          </a:p>
          <a:p>
            <a:pPr marL="0" indent="0">
              <a:buNone/>
            </a:pP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655857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615</TotalTime>
  <Words>369</Words>
  <Application>Microsoft Office PowerPoint</Application>
  <PresentationFormat>Widescreen</PresentationFormat>
  <Paragraphs>42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Times New Roman</vt:lpstr>
      <vt:lpstr>Trebuchet MS</vt:lpstr>
      <vt:lpstr>Wingdings</vt:lpstr>
      <vt:lpstr>Wingdings 3</vt:lpstr>
      <vt:lpstr>Facet</vt:lpstr>
      <vt:lpstr>MULTI PARTY CONFERENCE CHAT </vt:lpstr>
      <vt:lpstr>CONTENT</vt:lpstr>
      <vt:lpstr>INTRODUCTION</vt:lpstr>
      <vt:lpstr>CLIENT-SERVER CONNECTION  </vt:lpstr>
      <vt:lpstr>LOGIN AND REGISTRATION</vt:lpstr>
      <vt:lpstr>CONCURRENT SERVER</vt:lpstr>
      <vt:lpstr>MESSAGE BROADCASTING</vt:lpstr>
      <vt:lpstr>USE CASE DIAGRAM</vt:lpstr>
      <vt:lpstr>FUNCTIONAL OVERVIEW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 PARTY CONFERENCE CHAT </dc:title>
  <dc:creator>sneha</dc:creator>
  <cp:lastModifiedBy>sneha</cp:lastModifiedBy>
  <cp:revision>3</cp:revision>
  <dcterms:created xsi:type="dcterms:W3CDTF">2022-09-08T19:09:12Z</dcterms:created>
  <dcterms:modified xsi:type="dcterms:W3CDTF">2022-09-09T05:24:20Z</dcterms:modified>
</cp:coreProperties>
</file>