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70" r:id="rId3"/>
    <p:sldId id="266" r:id="rId4"/>
    <p:sldId id="267" r:id="rId5"/>
    <p:sldId id="257" r:id="rId6"/>
    <p:sldId id="268" r:id="rId7"/>
    <p:sldId id="265" r:id="rId8"/>
    <p:sldId id="258" r:id="rId9"/>
    <p:sldId id="259" r:id="rId10"/>
    <p:sldId id="260" r:id="rId11"/>
    <p:sldId id="269" r:id="rId12"/>
    <p:sldId id="264" r:id="rId13"/>
    <p:sldId id="262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BE066-C706-485A-BE53-6DFF9A416BBC}" v="77" dt="2022-08-16T20:04:18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75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Jain" userId="3b06873b-03bf-4c44-87bf-b1049c8f22da" providerId="ADAL" clId="{54FBE066-C706-485A-BE53-6DFF9A416BBC}"/>
    <pc:docChg chg="undo custSel addSld delSld modSld sldOrd">
      <pc:chgData name="Shreya Jain" userId="3b06873b-03bf-4c44-87bf-b1049c8f22da" providerId="ADAL" clId="{54FBE066-C706-485A-BE53-6DFF9A416BBC}" dt="2022-08-16T20:25:36.142" v="2299" actId="20577"/>
      <pc:docMkLst>
        <pc:docMk/>
      </pc:docMkLst>
      <pc:sldChg chg="modTransition modNotes">
        <pc:chgData name="Shreya Jain" userId="3b06873b-03bf-4c44-87bf-b1049c8f22da" providerId="ADAL" clId="{54FBE066-C706-485A-BE53-6DFF9A416BBC}" dt="2022-08-14T13:31:36.360" v="656" actId="20577"/>
        <pc:sldMkLst>
          <pc:docMk/>
          <pc:sldMk cId="1371824448" sldId="256"/>
        </pc:sldMkLst>
      </pc:sldChg>
      <pc:sldChg chg="addSp delSp modSp new mod modTransition setBg modNotes">
        <pc:chgData name="Shreya Jain" userId="3b06873b-03bf-4c44-87bf-b1049c8f22da" providerId="ADAL" clId="{54FBE066-C706-485A-BE53-6DFF9A416BBC}" dt="2022-08-14T13:34:14.801" v="657"/>
        <pc:sldMkLst>
          <pc:docMk/>
          <pc:sldMk cId="2200510918" sldId="257"/>
        </pc:sldMkLst>
        <pc:spChg chg="mod">
          <ac:chgData name="Shreya Jain" userId="3b06873b-03bf-4c44-87bf-b1049c8f22da" providerId="ADAL" clId="{54FBE066-C706-485A-BE53-6DFF9A416BBC}" dt="2022-08-13T16:52:24.022" v="50" actId="122"/>
          <ac:spMkLst>
            <pc:docMk/>
            <pc:sldMk cId="2200510918" sldId="257"/>
            <ac:spMk id="2" creationId="{2E4083C6-1839-47A9-9322-89B6A8620E7D}"/>
          </ac:spMkLst>
        </pc:spChg>
        <pc:spChg chg="del mod">
          <ac:chgData name="Shreya Jain" userId="3b06873b-03bf-4c44-87bf-b1049c8f22da" providerId="ADAL" clId="{54FBE066-C706-485A-BE53-6DFF9A416BBC}" dt="2022-08-13T16:52:03.636" v="47" actId="26606"/>
          <ac:spMkLst>
            <pc:docMk/>
            <pc:sldMk cId="2200510918" sldId="257"/>
            <ac:spMk id="3" creationId="{84AFBFF1-1C6F-4185-AB26-4E3C650F53CF}"/>
          </ac:spMkLst>
        </pc:spChg>
        <pc:spChg chg="add">
          <ac:chgData name="Shreya Jain" userId="3b06873b-03bf-4c44-87bf-b1049c8f22da" providerId="ADAL" clId="{54FBE066-C706-485A-BE53-6DFF9A416BBC}" dt="2022-08-13T16:52:03.636" v="47" actId="26606"/>
          <ac:spMkLst>
            <pc:docMk/>
            <pc:sldMk cId="2200510918" sldId="257"/>
            <ac:spMk id="9" creationId="{8651CFA9-6065-4243-AC48-858E359780B1}"/>
          </ac:spMkLst>
        </pc:spChg>
        <pc:spChg chg="add">
          <ac:chgData name="Shreya Jain" userId="3b06873b-03bf-4c44-87bf-b1049c8f22da" providerId="ADAL" clId="{54FBE066-C706-485A-BE53-6DFF9A416BBC}" dt="2022-08-13T16:52:03.636" v="47" actId="26606"/>
          <ac:spMkLst>
            <pc:docMk/>
            <pc:sldMk cId="2200510918" sldId="257"/>
            <ac:spMk id="11" creationId="{37962AE0-6A1C-4B76-9D52-10E5E6D7D3BB}"/>
          </ac:spMkLst>
        </pc:spChg>
        <pc:spChg chg="add">
          <ac:chgData name="Shreya Jain" userId="3b06873b-03bf-4c44-87bf-b1049c8f22da" providerId="ADAL" clId="{54FBE066-C706-485A-BE53-6DFF9A416BBC}" dt="2022-08-13T16:52:03.636" v="47" actId="26606"/>
          <ac:spMkLst>
            <pc:docMk/>
            <pc:sldMk cId="2200510918" sldId="257"/>
            <ac:spMk id="13" creationId="{027CAEDE-D92D-4745-8749-71019415A797}"/>
          </ac:spMkLst>
        </pc:spChg>
        <pc:spChg chg="add">
          <ac:chgData name="Shreya Jain" userId="3b06873b-03bf-4c44-87bf-b1049c8f22da" providerId="ADAL" clId="{54FBE066-C706-485A-BE53-6DFF9A416BBC}" dt="2022-08-13T16:52:03.636" v="47" actId="26606"/>
          <ac:spMkLst>
            <pc:docMk/>
            <pc:sldMk cId="2200510918" sldId="257"/>
            <ac:spMk id="15" creationId="{00C96CB6-3880-40E6-A4BF-F64E7D1E4295}"/>
          </ac:spMkLst>
        </pc:spChg>
        <pc:graphicFrameChg chg="add mod">
          <ac:chgData name="Shreya Jain" userId="3b06873b-03bf-4c44-87bf-b1049c8f22da" providerId="ADAL" clId="{54FBE066-C706-485A-BE53-6DFF9A416BBC}" dt="2022-08-14T13:34:14.801" v="657"/>
          <ac:graphicFrameMkLst>
            <pc:docMk/>
            <pc:sldMk cId="2200510918" sldId="257"/>
            <ac:graphicFrameMk id="5" creationId="{E2CF1EEA-3707-5236-0676-3518DB840A8E}"/>
          </ac:graphicFrameMkLst>
        </pc:graphicFrameChg>
      </pc:sldChg>
      <pc:sldChg chg="addSp delSp modSp new mod modTransition setBg">
        <pc:chgData name="Shreya Jain" userId="3b06873b-03bf-4c44-87bf-b1049c8f22da" providerId="ADAL" clId="{54FBE066-C706-485A-BE53-6DFF9A416BBC}" dt="2022-08-14T01:32:18.907" v="635"/>
        <pc:sldMkLst>
          <pc:docMk/>
          <pc:sldMk cId="2254009284" sldId="258"/>
        </pc:sldMkLst>
        <pc:spChg chg="mod">
          <ac:chgData name="Shreya Jain" userId="3b06873b-03bf-4c44-87bf-b1049c8f22da" providerId="ADAL" clId="{54FBE066-C706-485A-BE53-6DFF9A416BBC}" dt="2022-08-13T17:03:18.325" v="278" actId="122"/>
          <ac:spMkLst>
            <pc:docMk/>
            <pc:sldMk cId="2254009284" sldId="258"/>
            <ac:spMk id="2" creationId="{3D75790E-6CB6-451F-96AA-795B70273F3C}"/>
          </ac:spMkLst>
        </pc:spChg>
        <pc:spChg chg="mod">
          <ac:chgData name="Shreya Jain" userId="3b06873b-03bf-4c44-87bf-b1049c8f22da" providerId="ADAL" clId="{54FBE066-C706-485A-BE53-6DFF9A416BBC}" dt="2022-08-13T17:03:14.047" v="277" actId="26606"/>
          <ac:spMkLst>
            <pc:docMk/>
            <pc:sldMk cId="2254009284" sldId="258"/>
            <ac:spMk id="3" creationId="{7675892D-7B20-4025-ACBA-A77F3023F812}"/>
          </ac:spMkLst>
        </pc:spChg>
        <pc:spChg chg="add del">
          <ac:chgData name="Shreya Jain" userId="3b06873b-03bf-4c44-87bf-b1049c8f22da" providerId="ADAL" clId="{54FBE066-C706-485A-BE53-6DFF9A416BBC}" dt="2022-08-13T17:02:52.287" v="270" actId="26606"/>
          <ac:spMkLst>
            <pc:docMk/>
            <pc:sldMk cId="2254009284" sldId="258"/>
            <ac:spMk id="8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02:52.287" v="270" actId="26606"/>
          <ac:spMkLst>
            <pc:docMk/>
            <pc:sldMk cId="2254009284" sldId="258"/>
            <ac:spMk id="10" creationId="{1FB7DD83-8C23-4292-86EE-35D1060B0629}"/>
          </ac:spMkLst>
        </pc:spChg>
        <pc:spChg chg="add del">
          <ac:chgData name="Shreya Jain" userId="3b06873b-03bf-4c44-87bf-b1049c8f22da" providerId="ADAL" clId="{54FBE066-C706-485A-BE53-6DFF9A416BBC}" dt="2022-08-13T17:02:52.287" v="270" actId="26606"/>
          <ac:spMkLst>
            <pc:docMk/>
            <pc:sldMk cId="2254009284" sldId="258"/>
            <ac:spMk id="12" creationId="{03790C9A-0991-401B-895E-E99FA71CB339}"/>
          </ac:spMkLst>
        </pc:spChg>
        <pc:spChg chg="add del">
          <ac:chgData name="Shreya Jain" userId="3b06873b-03bf-4c44-87bf-b1049c8f22da" providerId="ADAL" clId="{54FBE066-C706-485A-BE53-6DFF9A416BBC}" dt="2022-08-13T17:02:54.980" v="272" actId="26606"/>
          <ac:spMkLst>
            <pc:docMk/>
            <pc:sldMk cId="2254009284" sldId="258"/>
            <ac:spMk id="15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02:54.980" v="272" actId="26606"/>
          <ac:spMkLst>
            <pc:docMk/>
            <pc:sldMk cId="2254009284" sldId="258"/>
            <ac:spMk id="16" creationId="{37962AE0-6A1C-4B76-9D52-10E5E6D7D3BB}"/>
          </ac:spMkLst>
        </pc:spChg>
        <pc:spChg chg="add del">
          <ac:chgData name="Shreya Jain" userId="3b06873b-03bf-4c44-87bf-b1049c8f22da" providerId="ADAL" clId="{54FBE066-C706-485A-BE53-6DFF9A416BBC}" dt="2022-08-13T17:03:07.493" v="274" actId="26606"/>
          <ac:spMkLst>
            <pc:docMk/>
            <pc:sldMk cId="2254009284" sldId="258"/>
            <ac:spMk id="19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03:07.493" v="274" actId="26606"/>
          <ac:spMkLst>
            <pc:docMk/>
            <pc:sldMk cId="2254009284" sldId="258"/>
            <ac:spMk id="20" creationId="{37962AE0-6A1C-4B76-9D52-10E5E6D7D3BB}"/>
          </ac:spMkLst>
        </pc:spChg>
        <pc:spChg chg="add del">
          <ac:chgData name="Shreya Jain" userId="3b06873b-03bf-4c44-87bf-b1049c8f22da" providerId="ADAL" clId="{54FBE066-C706-485A-BE53-6DFF9A416BBC}" dt="2022-08-13T17:03:07.493" v="274" actId="26606"/>
          <ac:spMkLst>
            <pc:docMk/>
            <pc:sldMk cId="2254009284" sldId="258"/>
            <ac:spMk id="21" creationId="{111EAB55-6361-4D2E-B9A0-72953AB11CA6}"/>
          </ac:spMkLst>
        </pc:spChg>
        <pc:spChg chg="add del">
          <ac:chgData name="Shreya Jain" userId="3b06873b-03bf-4c44-87bf-b1049c8f22da" providerId="ADAL" clId="{54FBE066-C706-485A-BE53-6DFF9A416BBC}" dt="2022-08-13T17:03:07.493" v="274" actId="26606"/>
          <ac:spMkLst>
            <pc:docMk/>
            <pc:sldMk cId="2254009284" sldId="258"/>
            <ac:spMk id="22" creationId="{E2584305-C834-4AD0-AC2F-60906D91C052}"/>
          </ac:spMkLst>
        </pc:spChg>
        <pc:spChg chg="add del">
          <ac:chgData name="Shreya Jain" userId="3b06873b-03bf-4c44-87bf-b1049c8f22da" providerId="ADAL" clId="{54FBE066-C706-485A-BE53-6DFF9A416BBC}" dt="2022-08-13T17:03:13.997" v="276" actId="26606"/>
          <ac:spMkLst>
            <pc:docMk/>
            <pc:sldMk cId="2254009284" sldId="258"/>
            <ac:spMk id="24" creationId="{E06C35EF-DBC8-41DC-A647-F1E0F599BC39}"/>
          </ac:spMkLst>
        </pc:spChg>
        <pc:spChg chg="add del">
          <ac:chgData name="Shreya Jain" userId="3b06873b-03bf-4c44-87bf-b1049c8f22da" providerId="ADAL" clId="{54FBE066-C706-485A-BE53-6DFF9A416BBC}" dt="2022-08-13T17:03:13.997" v="276" actId="26606"/>
          <ac:spMkLst>
            <pc:docMk/>
            <pc:sldMk cId="2254009284" sldId="258"/>
            <ac:spMk id="25" creationId="{6DEB0BA5-59CA-4DBF-A716-BEEC67603046}"/>
          </ac:spMkLst>
        </pc:spChg>
        <pc:spChg chg="add del">
          <ac:chgData name="Shreya Jain" userId="3b06873b-03bf-4c44-87bf-b1049c8f22da" providerId="ADAL" clId="{54FBE066-C706-485A-BE53-6DFF9A416BBC}" dt="2022-08-13T17:03:13.997" v="276" actId="26606"/>
          <ac:spMkLst>
            <pc:docMk/>
            <pc:sldMk cId="2254009284" sldId="258"/>
            <ac:spMk id="26" creationId="{54BFF243-F87F-45A9-A17B-D2F285A1501C}"/>
          </ac:spMkLst>
        </pc:spChg>
        <pc:spChg chg="add">
          <ac:chgData name="Shreya Jain" userId="3b06873b-03bf-4c44-87bf-b1049c8f22da" providerId="ADAL" clId="{54FBE066-C706-485A-BE53-6DFF9A416BBC}" dt="2022-08-13T17:03:14.047" v="277" actId="26606"/>
          <ac:spMkLst>
            <pc:docMk/>
            <pc:sldMk cId="2254009284" sldId="258"/>
            <ac:spMk id="28" creationId="{8651CFA9-6065-4243-AC48-858E359780B1}"/>
          </ac:spMkLst>
        </pc:spChg>
        <pc:spChg chg="add">
          <ac:chgData name="Shreya Jain" userId="3b06873b-03bf-4c44-87bf-b1049c8f22da" providerId="ADAL" clId="{54FBE066-C706-485A-BE53-6DFF9A416BBC}" dt="2022-08-13T17:03:14.047" v="277" actId="26606"/>
          <ac:spMkLst>
            <pc:docMk/>
            <pc:sldMk cId="2254009284" sldId="258"/>
            <ac:spMk id="29" creationId="{1FB7DD83-8C23-4292-86EE-35D1060B0629}"/>
          </ac:spMkLst>
        </pc:spChg>
        <pc:spChg chg="add">
          <ac:chgData name="Shreya Jain" userId="3b06873b-03bf-4c44-87bf-b1049c8f22da" providerId="ADAL" clId="{54FBE066-C706-485A-BE53-6DFF9A416BBC}" dt="2022-08-13T17:03:14.047" v="277" actId="26606"/>
          <ac:spMkLst>
            <pc:docMk/>
            <pc:sldMk cId="2254009284" sldId="258"/>
            <ac:spMk id="30" creationId="{03790C9A-0991-401B-895E-E99FA71CB339}"/>
          </ac:spMkLst>
        </pc:spChg>
        <pc:picChg chg="add del">
          <ac:chgData name="Shreya Jain" userId="3b06873b-03bf-4c44-87bf-b1049c8f22da" providerId="ADAL" clId="{54FBE066-C706-485A-BE53-6DFF9A416BBC}" dt="2022-08-13T17:02:54.980" v="272" actId="26606"/>
          <ac:picMkLst>
            <pc:docMk/>
            <pc:sldMk cId="2254009284" sldId="258"/>
            <ac:picMk id="14" creationId="{69D8DA42-2FEE-4C06-AFD6-6508150C4C71}"/>
          </ac:picMkLst>
        </pc:picChg>
        <pc:picChg chg="add del">
          <ac:chgData name="Shreya Jain" userId="3b06873b-03bf-4c44-87bf-b1049c8f22da" providerId="ADAL" clId="{54FBE066-C706-485A-BE53-6DFF9A416BBC}" dt="2022-08-13T17:02:54.980" v="272" actId="26606"/>
          <ac:picMkLst>
            <pc:docMk/>
            <pc:sldMk cId="2254009284" sldId="258"/>
            <ac:picMk id="17" creationId="{F7C12EAC-BD05-461D-9D1F-0862BA1F4C88}"/>
          </ac:picMkLst>
        </pc:picChg>
      </pc:sldChg>
      <pc:sldChg chg="addSp modSp new del mod">
        <pc:chgData name="Shreya Jain" userId="3b06873b-03bf-4c44-87bf-b1049c8f22da" providerId="ADAL" clId="{54FBE066-C706-485A-BE53-6DFF9A416BBC}" dt="2022-08-13T17:13:24.797" v="346" actId="2696"/>
        <pc:sldMkLst>
          <pc:docMk/>
          <pc:sldMk cId="3146408118" sldId="259"/>
        </pc:sldMkLst>
        <pc:spChg chg="mod">
          <ac:chgData name="Shreya Jain" userId="3b06873b-03bf-4c44-87bf-b1049c8f22da" providerId="ADAL" clId="{54FBE066-C706-485A-BE53-6DFF9A416BBC}" dt="2022-08-13T17:13:11.921" v="345" actId="20577"/>
          <ac:spMkLst>
            <pc:docMk/>
            <pc:sldMk cId="3146408118" sldId="259"/>
            <ac:spMk id="2" creationId="{08EF20AB-44D0-4A98-AEF2-044CE6A4924C}"/>
          </ac:spMkLst>
        </pc:spChg>
        <pc:spChg chg="mod">
          <ac:chgData name="Shreya Jain" userId="3b06873b-03bf-4c44-87bf-b1049c8f22da" providerId="ADAL" clId="{54FBE066-C706-485A-BE53-6DFF9A416BBC}" dt="2022-08-13T17:13:11.506" v="344"/>
          <ac:spMkLst>
            <pc:docMk/>
            <pc:sldMk cId="3146408118" sldId="259"/>
            <ac:spMk id="3" creationId="{0E4FA86A-9304-4FE6-A8D3-4E859DA915A3}"/>
          </ac:spMkLst>
        </pc:spChg>
        <pc:spChg chg="mod">
          <ac:chgData name="Shreya Jain" userId="3b06873b-03bf-4c44-87bf-b1049c8f22da" providerId="ADAL" clId="{54FBE066-C706-485A-BE53-6DFF9A416BBC}" dt="2022-08-13T17:13:04.283" v="328" actId="14100"/>
          <ac:spMkLst>
            <pc:docMk/>
            <pc:sldMk cId="3146408118" sldId="259"/>
            <ac:spMk id="4" creationId="{A47041E8-DA3B-4CF9-8C53-9831AE2AFCA8}"/>
          </ac:spMkLst>
        </pc:spChg>
        <pc:picChg chg="add mod">
          <ac:chgData name="Shreya Jain" userId="3b06873b-03bf-4c44-87bf-b1049c8f22da" providerId="ADAL" clId="{54FBE066-C706-485A-BE53-6DFF9A416BBC}" dt="2022-08-13T17:13:09.585" v="341"/>
          <ac:picMkLst>
            <pc:docMk/>
            <pc:sldMk cId="3146408118" sldId="259"/>
            <ac:picMk id="5" creationId="{43F6BCB6-2C10-4CA0-B1A1-46AA7BD6E5FC}"/>
          </ac:picMkLst>
        </pc:picChg>
      </pc:sldChg>
      <pc:sldChg chg="addSp delSp modSp new mod modTransition setBg">
        <pc:chgData name="Shreya Jain" userId="3b06873b-03bf-4c44-87bf-b1049c8f22da" providerId="ADAL" clId="{54FBE066-C706-485A-BE53-6DFF9A416BBC}" dt="2022-08-14T01:32:34.155" v="637"/>
        <pc:sldMkLst>
          <pc:docMk/>
          <pc:sldMk cId="3812158892" sldId="259"/>
        </pc:sldMkLst>
        <pc:spChg chg="mod">
          <ac:chgData name="Shreya Jain" userId="3b06873b-03bf-4c44-87bf-b1049c8f22da" providerId="ADAL" clId="{54FBE066-C706-485A-BE53-6DFF9A416BBC}" dt="2022-08-13T17:21:14.467" v="421" actId="14100"/>
          <ac:spMkLst>
            <pc:docMk/>
            <pc:sldMk cId="3812158892" sldId="259"/>
            <ac:spMk id="2" creationId="{2D818978-9E16-4BEA-8E16-78E138A43CCB}"/>
          </ac:spMkLst>
        </pc:spChg>
        <pc:spChg chg="del mod ord">
          <ac:chgData name="Shreya Jain" userId="3b06873b-03bf-4c44-87bf-b1049c8f22da" providerId="ADAL" clId="{54FBE066-C706-485A-BE53-6DFF9A416BBC}" dt="2022-08-13T17:21:01.639" v="418" actId="478"/>
          <ac:spMkLst>
            <pc:docMk/>
            <pc:sldMk cId="3812158892" sldId="259"/>
            <ac:spMk id="3" creationId="{9687CC49-479D-4781-BBAE-0930B0CC6E52}"/>
          </ac:spMkLst>
        </pc:spChg>
        <pc:spChg chg="add del">
          <ac:chgData name="Shreya Jain" userId="3b06873b-03bf-4c44-87bf-b1049c8f22da" providerId="ADAL" clId="{54FBE066-C706-485A-BE53-6DFF9A416BBC}" dt="2022-08-13T17:16:28.105" v="400" actId="26606"/>
          <ac:spMkLst>
            <pc:docMk/>
            <pc:sldMk cId="3812158892" sldId="259"/>
            <ac:spMk id="6" creationId="{4AB8125F-0FD8-48CD-9F43-73E5494EA774}"/>
          </ac:spMkLst>
        </pc:spChg>
        <pc:spChg chg="add del">
          <ac:chgData name="Shreya Jain" userId="3b06873b-03bf-4c44-87bf-b1049c8f22da" providerId="ADAL" clId="{54FBE066-C706-485A-BE53-6DFF9A416BBC}" dt="2022-08-13T17:16:28.105" v="400" actId="26606"/>
          <ac:spMkLst>
            <pc:docMk/>
            <pc:sldMk cId="3812158892" sldId="259"/>
            <ac:spMk id="7" creationId="{0019DD6C-5899-4C07-864B-EB0A7D104ACF}"/>
          </ac:spMkLst>
        </pc:spChg>
        <pc:spChg chg="add del">
          <ac:chgData name="Shreya Jain" userId="3b06873b-03bf-4c44-87bf-b1049c8f22da" providerId="ADAL" clId="{54FBE066-C706-485A-BE53-6DFF9A416BBC}" dt="2022-08-13T17:16:28.105" v="400" actId="26606"/>
          <ac:spMkLst>
            <pc:docMk/>
            <pc:sldMk cId="3812158892" sldId="259"/>
            <ac:spMk id="8" creationId="{EBDFFBC1-15BD-428E-B8AF-ECF5D1B76DEB}"/>
          </ac:spMkLst>
        </pc:spChg>
        <pc:spChg chg="add del">
          <ac:chgData name="Shreya Jain" userId="3b06873b-03bf-4c44-87bf-b1049c8f22da" providerId="ADAL" clId="{54FBE066-C706-485A-BE53-6DFF9A416BBC}" dt="2022-08-13T17:14:53.187" v="374" actId="26606"/>
          <ac:spMkLst>
            <pc:docMk/>
            <pc:sldMk cId="3812158892" sldId="259"/>
            <ac:spMk id="9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16:28.105" v="400" actId="26606"/>
          <ac:spMkLst>
            <pc:docMk/>
            <pc:sldMk cId="3812158892" sldId="259"/>
            <ac:spMk id="10" creationId="{EBFB3075-0323-4EB0-B1A5-776A0E709CEF}"/>
          </ac:spMkLst>
        </pc:spChg>
        <pc:spChg chg="add del">
          <ac:chgData name="Shreya Jain" userId="3b06873b-03bf-4c44-87bf-b1049c8f22da" providerId="ADAL" clId="{54FBE066-C706-485A-BE53-6DFF9A416BBC}" dt="2022-08-13T17:14:53.187" v="374" actId="26606"/>
          <ac:spMkLst>
            <pc:docMk/>
            <pc:sldMk cId="3812158892" sldId="259"/>
            <ac:spMk id="11" creationId="{5A8C81AE-8F0D-49F3-9FB4-334B0DCDF195}"/>
          </ac:spMkLst>
        </pc:spChg>
        <pc:spChg chg="add del">
          <ac:chgData name="Shreya Jain" userId="3b06873b-03bf-4c44-87bf-b1049c8f22da" providerId="ADAL" clId="{54FBE066-C706-485A-BE53-6DFF9A416BBC}" dt="2022-08-13T17:16:32.834" v="402" actId="26606"/>
          <ac:spMkLst>
            <pc:docMk/>
            <pc:sldMk cId="3812158892" sldId="259"/>
            <ac:spMk id="12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16:32.834" v="402" actId="26606"/>
          <ac:spMkLst>
            <pc:docMk/>
            <pc:sldMk cId="3812158892" sldId="259"/>
            <ac:spMk id="14" creationId="{5A8C81AE-8F0D-49F3-9FB4-334B0DCDF195}"/>
          </ac:spMkLst>
        </pc:spChg>
        <pc:spChg chg="add del">
          <ac:chgData name="Shreya Jain" userId="3b06873b-03bf-4c44-87bf-b1049c8f22da" providerId="ADAL" clId="{54FBE066-C706-485A-BE53-6DFF9A416BBC}" dt="2022-08-13T17:15:08.017" v="376" actId="26606"/>
          <ac:spMkLst>
            <pc:docMk/>
            <pc:sldMk cId="3812158892" sldId="259"/>
            <ac:spMk id="17" creationId="{4AB8125F-0FD8-48CD-9F43-73E5494EA774}"/>
          </ac:spMkLst>
        </pc:spChg>
        <pc:spChg chg="add del">
          <ac:chgData name="Shreya Jain" userId="3b06873b-03bf-4c44-87bf-b1049c8f22da" providerId="ADAL" clId="{54FBE066-C706-485A-BE53-6DFF9A416BBC}" dt="2022-08-13T17:15:08.017" v="376" actId="26606"/>
          <ac:spMkLst>
            <pc:docMk/>
            <pc:sldMk cId="3812158892" sldId="259"/>
            <ac:spMk id="18" creationId="{0019DD6C-5899-4C07-864B-EB0A7D104ACF}"/>
          </ac:spMkLst>
        </pc:spChg>
        <pc:spChg chg="add del">
          <ac:chgData name="Shreya Jain" userId="3b06873b-03bf-4c44-87bf-b1049c8f22da" providerId="ADAL" clId="{54FBE066-C706-485A-BE53-6DFF9A416BBC}" dt="2022-08-13T17:15:08.017" v="376" actId="26606"/>
          <ac:spMkLst>
            <pc:docMk/>
            <pc:sldMk cId="3812158892" sldId="259"/>
            <ac:spMk id="19" creationId="{EBDFFBC1-15BD-428E-B8AF-ECF5D1B76DEB}"/>
          </ac:spMkLst>
        </pc:spChg>
        <pc:spChg chg="add del">
          <ac:chgData name="Shreya Jain" userId="3b06873b-03bf-4c44-87bf-b1049c8f22da" providerId="ADAL" clId="{54FBE066-C706-485A-BE53-6DFF9A416BBC}" dt="2022-08-13T17:15:08.017" v="376" actId="26606"/>
          <ac:spMkLst>
            <pc:docMk/>
            <pc:sldMk cId="3812158892" sldId="259"/>
            <ac:spMk id="20" creationId="{EBFB3075-0323-4EB0-B1A5-776A0E709CEF}"/>
          </ac:spMkLst>
        </pc:spChg>
        <pc:spChg chg="add del">
          <ac:chgData name="Shreya Jain" userId="3b06873b-03bf-4c44-87bf-b1049c8f22da" providerId="ADAL" clId="{54FBE066-C706-485A-BE53-6DFF9A416BBC}" dt="2022-08-13T17:15:18.581" v="378" actId="26606"/>
          <ac:spMkLst>
            <pc:docMk/>
            <pc:sldMk cId="3812158892" sldId="259"/>
            <ac:spMk id="22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15:18.581" v="378" actId="26606"/>
          <ac:spMkLst>
            <pc:docMk/>
            <pc:sldMk cId="3812158892" sldId="259"/>
            <ac:spMk id="23" creationId="{5A8C81AE-8F0D-49F3-9FB4-334B0DCDF195}"/>
          </ac:spMkLst>
        </pc:spChg>
        <pc:spChg chg="add del">
          <ac:chgData name="Shreya Jain" userId="3b06873b-03bf-4c44-87bf-b1049c8f22da" providerId="ADAL" clId="{54FBE066-C706-485A-BE53-6DFF9A416BBC}" dt="2022-08-13T17:15:18.581" v="378" actId="26606"/>
          <ac:spMkLst>
            <pc:docMk/>
            <pc:sldMk cId="3812158892" sldId="259"/>
            <ac:spMk id="24" creationId="{7F174AE6-83F4-4EF2-8F3A-E34B1822DBF3}"/>
          </ac:spMkLst>
        </pc:spChg>
        <pc:spChg chg="add del">
          <ac:chgData name="Shreya Jain" userId="3b06873b-03bf-4c44-87bf-b1049c8f22da" providerId="ADAL" clId="{54FBE066-C706-485A-BE53-6DFF9A416BBC}" dt="2022-08-13T17:15:18.581" v="378" actId="26606"/>
          <ac:spMkLst>
            <pc:docMk/>
            <pc:sldMk cId="3812158892" sldId="259"/>
            <ac:spMk id="25" creationId="{4C30E035-0509-409C-B71F-0650ACB14869}"/>
          </ac:spMkLst>
        </pc:spChg>
        <pc:spChg chg="add del">
          <ac:chgData name="Shreya Jain" userId="3b06873b-03bf-4c44-87bf-b1049c8f22da" providerId="ADAL" clId="{54FBE066-C706-485A-BE53-6DFF9A416BBC}" dt="2022-08-13T17:16:45.245" v="404" actId="26606"/>
          <ac:spMkLst>
            <pc:docMk/>
            <pc:sldMk cId="3812158892" sldId="259"/>
            <ac:spMk id="26" creationId="{A4FB2F27-3F7D-440E-A905-86607A926A29}"/>
          </ac:spMkLst>
        </pc:spChg>
        <pc:spChg chg="add del">
          <ac:chgData name="Shreya Jain" userId="3b06873b-03bf-4c44-87bf-b1049c8f22da" providerId="ADAL" clId="{54FBE066-C706-485A-BE53-6DFF9A416BBC}" dt="2022-08-13T17:15:20.120" v="380" actId="26606"/>
          <ac:spMkLst>
            <pc:docMk/>
            <pc:sldMk cId="3812158892" sldId="259"/>
            <ac:spMk id="27" creationId="{A4FB2F27-3F7D-440E-A905-86607A926A29}"/>
          </ac:spMkLst>
        </pc:spChg>
        <pc:spChg chg="add del">
          <ac:chgData name="Shreya Jain" userId="3b06873b-03bf-4c44-87bf-b1049c8f22da" providerId="ADAL" clId="{54FBE066-C706-485A-BE53-6DFF9A416BBC}" dt="2022-08-13T17:15:20.120" v="380" actId="26606"/>
          <ac:spMkLst>
            <pc:docMk/>
            <pc:sldMk cId="3812158892" sldId="259"/>
            <ac:spMk id="28" creationId="{AF678C14-A033-4139-BCA9-8382B039648B}"/>
          </ac:spMkLst>
        </pc:spChg>
        <pc:spChg chg="add del">
          <ac:chgData name="Shreya Jain" userId="3b06873b-03bf-4c44-87bf-b1049c8f22da" providerId="ADAL" clId="{54FBE066-C706-485A-BE53-6DFF9A416BBC}" dt="2022-08-13T17:15:20.120" v="380" actId="26606"/>
          <ac:spMkLst>
            <pc:docMk/>
            <pc:sldMk cId="3812158892" sldId="259"/>
            <ac:spMk id="29" creationId="{F43188FD-F61C-4D59-9459-319BFB20A7E4}"/>
          </ac:spMkLst>
        </pc:spChg>
        <pc:spChg chg="add del">
          <ac:chgData name="Shreya Jain" userId="3b06873b-03bf-4c44-87bf-b1049c8f22da" providerId="ADAL" clId="{54FBE066-C706-485A-BE53-6DFF9A416BBC}" dt="2022-08-13T17:15:20.120" v="380" actId="26606"/>
          <ac:spMkLst>
            <pc:docMk/>
            <pc:sldMk cId="3812158892" sldId="259"/>
            <ac:spMk id="30" creationId="{60AC3FF9-EB0C-48D0-BA7C-CE7C190E1EFE}"/>
          </ac:spMkLst>
        </pc:spChg>
        <pc:spChg chg="add del">
          <ac:chgData name="Shreya Jain" userId="3b06873b-03bf-4c44-87bf-b1049c8f22da" providerId="ADAL" clId="{54FBE066-C706-485A-BE53-6DFF9A416BBC}" dt="2022-08-13T17:16:45.245" v="404" actId="26606"/>
          <ac:spMkLst>
            <pc:docMk/>
            <pc:sldMk cId="3812158892" sldId="259"/>
            <ac:spMk id="31" creationId="{AF678C14-A033-4139-BCA9-8382B039648B}"/>
          </ac:spMkLst>
        </pc:spChg>
        <pc:spChg chg="add del">
          <ac:chgData name="Shreya Jain" userId="3b06873b-03bf-4c44-87bf-b1049c8f22da" providerId="ADAL" clId="{54FBE066-C706-485A-BE53-6DFF9A416BBC}" dt="2022-08-13T17:15:22.501" v="382" actId="26606"/>
          <ac:spMkLst>
            <pc:docMk/>
            <pc:sldMk cId="3812158892" sldId="259"/>
            <ac:spMk id="32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15:22.501" v="382" actId="26606"/>
          <ac:spMkLst>
            <pc:docMk/>
            <pc:sldMk cId="3812158892" sldId="259"/>
            <ac:spMk id="33" creationId="{592DB257-3E16-4A3C-9E28-4682828127AD}"/>
          </ac:spMkLst>
        </pc:spChg>
        <pc:spChg chg="add del">
          <ac:chgData name="Shreya Jain" userId="3b06873b-03bf-4c44-87bf-b1049c8f22da" providerId="ADAL" clId="{54FBE066-C706-485A-BE53-6DFF9A416BBC}" dt="2022-08-13T17:15:22.501" v="382" actId="26606"/>
          <ac:spMkLst>
            <pc:docMk/>
            <pc:sldMk cId="3812158892" sldId="259"/>
            <ac:spMk id="34" creationId="{6CE64648-E5BF-4184-AF04-5325D5D9E0E5}"/>
          </ac:spMkLst>
        </pc:spChg>
        <pc:spChg chg="add del">
          <ac:chgData name="Shreya Jain" userId="3b06873b-03bf-4c44-87bf-b1049c8f22da" providerId="ADAL" clId="{54FBE066-C706-485A-BE53-6DFF9A416BBC}" dt="2022-08-13T17:15:22.501" v="382" actId="26606"/>
          <ac:spMkLst>
            <pc:docMk/>
            <pc:sldMk cId="3812158892" sldId="259"/>
            <ac:spMk id="35" creationId="{2B89DF47-7F4F-4EFF-B791-FD95AE360311}"/>
          </ac:spMkLst>
        </pc:spChg>
        <pc:spChg chg="add del">
          <ac:chgData name="Shreya Jain" userId="3b06873b-03bf-4c44-87bf-b1049c8f22da" providerId="ADAL" clId="{54FBE066-C706-485A-BE53-6DFF9A416BBC}" dt="2022-08-13T17:15:25.056" v="384" actId="26606"/>
          <ac:spMkLst>
            <pc:docMk/>
            <pc:sldMk cId="3812158892" sldId="259"/>
            <ac:spMk id="37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15:25.056" v="384" actId="26606"/>
          <ac:spMkLst>
            <pc:docMk/>
            <pc:sldMk cId="3812158892" sldId="259"/>
            <ac:spMk id="38" creationId="{FBC8BBE5-981E-4B0B-9654-32B5668BFF31}"/>
          </ac:spMkLst>
        </pc:spChg>
        <pc:spChg chg="add del">
          <ac:chgData name="Shreya Jain" userId="3b06873b-03bf-4c44-87bf-b1049c8f22da" providerId="ADAL" clId="{54FBE066-C706-485A-BE53-6DFF9A416BBC}" dt="2022-08-13T17:15:25.056" v="384" actId="26606"/>
          <ac:spMkLst>
            <pc:docMk/>
            <pc:sldMk cId="3812158892" sldId="259"/>
            <ac:spMk id="39" creationId="{592DB257-3E16-4A3C-9E28-4682828127AD}"/>
          </ac:spMkLst>
        </pc:spChg>
        <pc:spChg chg="add del">
          <ac:chgData name="Shreya Jain" userId="3b06873b-03bf-4c44-87bf-b1049c8f22da" providerId="ADAL" clId="{54FBE066-C706-485A-BE53-6DFF9A416BBC}" dt="2022-08-13T17:15:25.056" v="384" actId="26606"/>
          <ac:spMkLst>
            <pc:docMk/>
            <pc:sldMk cId="3812158892" sldId="259"/>
            <ac:spMk id="40" creationId="{487685E6-1160-459B-8C70-301404C06C23}"/>
          </ac:spMkLst>
        </pc:spChg>
        <pc:spChg chg="add del">
          <ac:chgData name="Shreya Jain" userId="3b06873b-03bf-4c44-87bf-b1049c8f22da" providerId="ADAL" clId="{54FBE066-C706-485A-BE53-6DFF9A416BBC}" dt="2022-08-13T17:16:08.832" v="396"/>
          <ac:spMkLst>
            <pc:docMk/>
            <pc:sldMk cId="3812158892" sldId="259"/>
            <ac:spMk id="42" creationId="{4AB8125F-0FD8-48CD-9F43-73E5494EA774}"/>
          </ac:spMkLst>
        </pc:spChg>
        <pc:spChg chg="add del">
          <ac:chgData name="Shreya Jain" userId="3b06873b-03bf-4c44-87bf-b1049c8f22da" providerId="ADAL" clId="{54FBE066-C706-485A-BE53-6DFF9A416BBC}" dt="2022-08-13T17:16:08.832" v="396"/>
          <ac:spMkLst>
            <pc:docMk/>
            <pc:sldMk cId="3812158892" sldId="259"/>
            <ac:spMk id="43" creationId="{0019DD6C-5899-4C07-864B-EB0A7D104ACF}"/>
          </ac:spMkLst>
        </pc:spChg>
        <pc:spChg chg="add del">
          <ac:chgData name="Shreya Jain" userId="3b06873b-03bf-4c44-87bf-b1049c8f22da" providerId="ADAL" clId="{54FBE066-C706-485A-BE53-6DFF9A416BBC}" dt="2022-08-13T17:16:08.832" v="396"/>
          <ac:spMkLst>
            <pc:docMk/>
            <pc:sldMk cId="3812158892" sldId="259"/>
            <ac:spMk id="44" creationId="{EBDFFBC1-15BD-428E-B8AF-ECF5D1B76DEB}"/>
          </ac:spMkLst>
        </pc:spChg>
        <pc:spChg chg="add del">
          <ac:chgData name="Shreya Jain" userId="3b06873b-03bf-4c44-87bf-b1049c8f22da" providerId="ADAL" clId="{54FBE066-C706-485A-BE53-6DFF9A416BBC}" dt="2022-08-13T17:16:08.832" v="396"/>
          <ac:spMkLst>
            <pc:docMk/>
            <pc:sldMk cId="3812158892" sldId="259"/>
            <ac:spMk id="45" creationId="{EBFB3075-0323-4EB0-B1A5-776A0E709CEF}"/>
          </ac:spMkLst>
        </pc:spChg>
        <pc:spChg chg="add del">
          <ac:chgData name="Shreya Jain" userId="3b06873b-03bf-4c44-87bf-b1049c8f22da" providerId="ADAL" clId="{54FBE066-C706-485A-BE53-6DFF9A416BBC}" dt="2022-08-13T17:16:51.703" v="406" actId="26606"/>
          <ac:spMkLst>
            <pc:docMk/>
            <pc:sldMk cId="3812158892" sldId="259"/>
            <ac:spMk id="46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16:51.703" v="406" actId="26606"/>
          <ac:spMkLst>
            <pc:docMk/>
            <pc:sldMk cId="3812158892" sldId="259"/>
            <ac:spMk id="47" creationId="{5A8C81AE-8F0D-49F3-9FB4-334B0DCDF195}"/>
          </ac:spMkLst>
        </pc:spChg>
        <pc:spChg chg="add del">
          <ac:chgData name="Shreya Jain" userId="3b06873b-03bf-4c44-87bf-b1049c8f22da" providerId="ADAL" clId="{54FBE066-C706-485A-BE53-6DFF9A416BBC}" dt="2022-08-13T17:16:51.703" v="406" actId="26606"/>
          <ac:spMkLst>
            <pc:docMk/>
            <pc:sldMk cId="3812158892" sldId="259"/>
            <ac:spMk id="48" creationId="{9390E0EC-2D76-4D83-A9EE-B610858BB840}"/>
          </ac:spMkLst>
        </pc:spChg>
        <pc:spChg chg="add del">
          <ac:chgData name="Shreya Jain" userId="3b06873b-03bf-4c44-87bf-b1049c8f22da" providerId="ADAL" clId="{54FBE066-C706-485A-BE53-6DFF9A416BBC}" dt="2022-08-13T17:16:51.703" v="406" actId="26606"/>
          <ac:spMkLst>
            <pc:docMk/>
            <pc:sldMk cId="3812158892" sldId="259"/>
            <ac:spMk id="49" creationId="{EC903544-48D2-4493-9093-E4648C9DE94E}"/>
          </ac:spMkLst>
        </pc:spChg>
        <pc:spChg chg="add del">
          <ac:chgData name="Shreya Jain" userId="3b06873b-03bf-4c44-87bf-b1049c8f22da" providerId="ADAL" clId="{54FBE066-C706-485A-BE53-6DFF9A416BBC}" dt="2022-08-13T17:16:00.339" v="390" actId="26606"/>
          <ac:spMkLst>
            <pc:docMk/>
            <pc:sldMk cId="3812158892" sldId="259"/>
            <ac:spMk id="50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17:00.539" v="410" actId="26606"/>
          <ac:spMkLst>
            <pc:docMk/>
            <pc:sldMk cId="3812158892" sldId="259"/>
            <ac:spMk id="51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16:00.339" v="390" actId="26606"/>
          <ac:spMkLst>
            <pc:docMk/>
            <pc:sldMk cId="3812158892" sldId="259"/>
            <ac:spMk id="52" creationId="{5A8C81AE-8F0D-49F3-9FB4-334B0DCDF195}"/>
          </ac:spMkLst>
        </pc:spChg>
        <pc:spChg chg="add del">
          <ac:chgData name="Shreya Jain" userId="3b06873b-03bf-4c44-87bf-b1049c8f22da" providerId="ADAL" clId="{54FBE066-C706-485A-BE53-6DFF9A416BBC}" dt="2022-08-13T17:17:00.539" v="410" actId="26606"/>
          <ac:spMkLst>
            <pc:docMk/>
            <pc:sldMk cId="3812158892" sldId="259"/>
            <ac:spMk id="53" creationId="{FBC8BBE5-981E-4B0B-9654-32B5668BFF31}"/>
          </ac:spMkLst>
        </pc:spChg>
        <pc:spChg chg="add del">
          <ac:chgData name="Shreya Jain" userId="3b06873b-03bf-4c44-87bf-b1049c8f22da" providerId="ADAL" clId="{54FBE066-C706-485A-BE53-6DFF9A416BBC}" dt="2022-08-13T17:17:00.539" v="410" actId="26606"/>
          <ac:spMkLst>
            <pc:docMk/>
            <pc:sldMk cId="3812158892" sldId="259"/>
            <ac:spMk id="55" creationId="{592DB257-3E16-4A3C-9E28-4682828127AD}"/>
          </ac:spMkLst>
        </pc:spChg>
        <pc:spChg chg="add del">
          <ac:chgData name="Shreya Jain" userId="3b06873b-03bf-4c44-87bf-b1049c8f22da" providerId="ADAL" clId="{54FBE066-C706-485A-BE53-6DFF9A416BBC}" dt="2022-08-13T17:17:00.539" v="410" actId="26606"/>
          <ac:spMkLst>
            <pc:docMk/>
            <pc:sldMk cId="3812158892" sldId="259"/>
            <ac:spMk id="57" creationId="{487685E6-1160-459B-8C70-301404C06C23}"/>
          </ac:spMkLst>
        </pc:spChg>
        <pc:spChg chg="add del">
          <ac:chgData name="Shreya Jain" userId="3b06873b-03bf-4c44-87bf-b1049c8f22da" providerId="ADAL" clId="{54FBE066-C706-485A-BE53-6DFF9A416BBC}" dt="2022-08-13T17:16:04.865" v="392" actId="26606"/>
          <ac:spMkLst>
            <pc:docMk/>
            <pc:sldMk cId="3812158892" sldId="259"/>
            <ac:spMk id="58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7:16:04.865" v="392" actId="26606"/>
          <ac:spMkLst>
            <pc:docMk/>
            <pc:sldMk cId="3812158892" sldId="259"/>
            <ac:spMk id="59" creationId="{5A8C81AE-8F0D-49F3-9FB4-334B0DCDF195}"/>
          </ac:spMkLst>
        </pc:spChg>
        <pc:spChg chg="add del">
          <ac:chgData name="Shreya Jain" userId="3b06873b-03bf-4c44-87bf-b1049c8f22da" providerId="ADAL" clId="{54FBE066-C706-485A-BE53-6DFF9A416BBC}" dt="2022-08-13T17:17:00.539" v="410" actId="26606"/>
          <ac:spMkLst>
            <pc:docMk/>
            <pc:sldMk cId="3812158892" sldId="259"/>
            <ac:spMk id="62" creationId="{094C9708-F6A4-4956-B261-A4A2C4DFEBF7}"/>
          </ac:spMkLst>
        </pc:spChg>
        <pc:spChg chg="add del">
          <ac:chgData name="Shreya Jain" userId="3b06873b-03bf-4c44-87bf-b1049c8f22da" providerId="ADAL" clId="{54FBE066-C706-485A-BE53-6DFF9A416BBC}" dt="2022-08-13T17:17:08.670" v="413" actId="26606"/>
          <ac:spMkLst>
            <pc:docMk/>
            <pc:sldMk cId="3812158892" sldId="259"/>
            <ac:spMk id="67" creationId="{4AB8125F-0FD8-48CD-9F43-73E5494EA774}"/>
          </ac:spMkLst>
        </pc:spChg>
        <pc:spChg chg="add del">
          <ac:chgData name="Shreya Jain" userId="3b06873b-03bf-4c44-87bf-b1049c8f22da" providerId="ADAL" clId="{54FBE066-C706-485A-BE53-6DFF9A416BBC}" dt="2022-08-13T17:17:08.670" v="413" actId="26606"/>
          <ac:spMkLst>
            <pc:docMk/>
            <pc:sldMk cId="3812158892" sldId="259"/>
            <ac:spMk id="69" creationId="{0019DD6C-5899-4C07-864B-EB0A7D104ACF}"/>
          </ac:spMkLst>
        </pc:spChg>
        <pc:spChg chg="add del">
          <ac:chgData name="Shreya Jain" userId="3b06873b-03bf-4c44-87bf-b1049c8f22da" providerId="ADAL" clId="{54FBE066-C706-485A-BE53-6DFF9A416BBC}" dt="2022-08-13T17:17:08.670" v="413" actId="26606"/>
          <ac:spMkLst>
            <pc:docMk/>
            <pc:sldMk cId="3812158892" sldId="259"/>
            <ac:spMk id="71" creationId="{EBDFFBC1-15BD-428E-B8AF-ECF5D1B76DEB}"/>
          </ac:spMkLst>
        </pc:spChg>
        <pc:spChg chg="add del">
          <ac:chgData name="Shreya Jain" userId="3b06873b-03bf-4c44-87bf-b1049c8f22da" providerId="ADAL" clId="{54FBE066-C706-485A-BE53-6DFF9A416BBC}" dt="2022-08-13T17:17:08.670" v="413" actId="26606"/>
          <ac:spMkLst>
            <pc:docMk/>
            <pc:sldMk cId="3812158892" sldId="259"/>
            <ac:spMk id="73" creationId="{EBFB3075-0323-4EB0-B1A5-776A0E709CEF}"/>
          </ac:spMkLst>
        </pc:spChg>
        <pc:spChg chg="add">
          <ac:chgData name="Shreya Jain" userId="3b06873b-03bf-4c44-87bf-b1049c8f22da" providerId="ADAL" clId="{54FBE066-C706-485A-BE53-6DFF9A416BBC}" dt="2022-08-13T17:17:08.670" v="413" actId="26606"/>
          <ac:spMkLst>
            <pc:docMk/>
            <pc:sldMk cId="3812158892" sldId="259"/>
            <ac:spMk id="78" creationId="{8651CFA9-6065-4243-AC48-858E359780B1}"/>
          </ac:spMkLst>
        </pc:spChg>
        <pc:spChg chg="add">
          <ac:chgData name="Shreya Jain" userId="3b06873b-03bf-4c44-87bf-b1049c8f22da" providerId="ADAL" clId="{54FBE066-C706-485A-BE53-6DFF9A416BBC}" dt="2022-08-13T17:17:08.670" v="413" actId="26606"/>
          <ac:spMkLst>
            <pc:docMk/>
            <pc:sldMk cId="3812158892" sldId="259"/>
            <ac:spMk id="80" creationId="{5A8C81AE-8F0D-49F3-9FB4-334B0DCDF195}"/>
          </ac:spMkLst>
        </pc:spChg>
        <pc:picChg chg="add mod ord">
          <ac:chgData name="Shreya Jain" userId="3b06873b-03bf-4c44-87bf-b1049c8f22da" providerId="ADAL" clId="{54FBE066-C706-485A-BE53-6DFF9A416BBC}" dt="2022-08-13T17:20:40.693" v="414" actId="27614"/>
          <ac:picMkLst>
            <pc:docMk/>
            <pc:sldMk cId="3812158892" sldId="259"/>
            <ac:picMk id="4" creationId="{9DAB640E-9AC0-402C-8F04-763C0BF052CB}"/>
          </ac:picMkLst>
        </pc:picChg>
        <pc:picChg chg="add del">
          <ac:chgData name="Shreya Jain" userId="3b06873b-03bf-4c44-87bf-b1049c8f22da" providerId="ADAL" clId="{54FBE066-C706-485A-BE53-6DFF9A416BBC}" dt="2022-08-13T17:14:53.187" v="374" actId="26606"/>
          <ac:picMkLst>
            <pc:docMk/>
            <pc:sldMk cId="3812158892" sldId="259"/>
            <ac:picMk id="13" creationId="{29DA4B2B-B54E-43B4-A1A4-EB704F7F3D41}"/>
          </ac:picMkLst>
        </pc:picChg>
        <pc:picChg chg="add del">
          <ac:chgData name="Shreya Jain" userId="3b06873b-03bf-4c44-87bf-b1049c8f22da" providerId="ADAL" clId="{54FBE066-C706-485A-BE53-6DFF9A416BBC}" dt="2022-08-13T17:14:53.187" v="374" actId="26606"/>
          <ac:picMkLst>
            <pc:docMk/>
            <pc:sldMk cId="3812158892" sldId="259"/>
            <ac:picMk id="15" creationId="{1C32610F-5445-4E12-87F6-F0591ABE7AD1}"/>
          </ac:picMkLst>
        </pc:picChg>
        <pc:picChg chg="add del">
          <ac:chgData name="Shreya Jain" userId="3b06873b-03bf-4c44-87bf-b1049c8f22da" providerId="ADAL" clId="{54FBE066-C706-485A-BE53-6DFF9A416BBC}" dt="2022-08-13T17:16:32.834" v="402" actId="26606"/>
          <ac:picMkLst>
            <pc:docMk/>
            <pc:sldMk cId="3812158892" sldId="259"/>
            <ac:picMk id="16" creationId="{29DA4B2B-B54E-43B4-A1A4-EB704F7F3D41}"/>
          </ac:picMkLst>
        </pc:picChg>
        <pc:picChg chg="add del">
          <ac:chgData name="Shreya Jain" userId="3b06873b-03bf-4c44-87bf-b1049c8f22da" providerId="ADAL" clId="{54FBE066-C706-485A-BE53-6DFF9A416BBC}" dt="2022-08-13T17:16:32.834" v="402" actId="26606"/>
          <ac:picMkLst>
            <pc:docMk/>
            <pc:sldMk cId="3812158892" sldId="259"/>
            <ac:picMk id="21" creationId="{1C32610F-5445-4E12-87F6-F0591ABE7AD1}"/>
          </ac:picMkLst>
        </pc:picChg>
        <pc:picChg chg="add del">
          <ac:chgData name="Shreya Jain" userId="3b06873b-03bf-4c44-87bf-b1049c8f22da" providerId="ADAL" clId="{54FBE066-C706-485A-BE53-6DFF9A416BBC}" dt="2022-08-13T17:16:45.245" v="404" actId="26606"/>
          <ac:picMkLst>
            <pc:docMk/>
            <pc:sldMk cId="3812158892" sldId="259"/>
            <ac:picMk id="36" creationId="{18CBEC9D-9F9B-4383-B986-DE5B184A9A74}"/>
          </ac:picMkLst>
        </pc:picChg>
        <pc:picChg chg="add del">
          <ac:chgData name="Shreya Jain" userId="3b06873b-03bf-4c44-87bf-b1049c8f22da" providerId="ADAL" clId="{54FBE066-C706-485A-BE53-6DFF9A416BBC}" dt="2022-08-13T17:16:45.245" v="404" actId="26606"/>
          <ac:picMkLst>
            <pc:docMk/>
            <pc:sldMk cId="3812158892" sldId="259"/>
            <ac:picMk id="41" creationId="{AFE52FC7-B3EF-46A4-B8CE-292164EC9281}"/>
          </ac:picMkLst>
        </pc:picChg>
        <pc:picChg chg="add del">
          <ac:chgData name="Shreya Jain" userId="3b06873b-03bf-4c44-87bf-b1049c8f22da" providerId="ADAL" clId="{54FBE066-C706-485A-BE53-6DFF9A416BBC}" dt="2022-08-13T17:16:00.339" v="390" actId="26606"/>
          <ac:picMkLst>
            <pc:docMk/>
            <pc:sldMk cId="3812158892" sldId="259"/>
            <ac:picMk id="54" creationId="{29DA4B2B-B54E-43B4-A1A4-EB704F7F3D41}"/>
          </ac:picMkLst>
        </pc:picChg>
        <pc:picChg chg="add del">
          <ac:chgData name="Shreya Jain" userId="3b06873b-03bf-4c44-87bf-b1049c8f22da" providerId="ADAL" clId="{54FBE066-C706-485A-BE53-6DFF9A416BBC}" dt="2022-08-13T17:16:00.339" v="390" actId="26606"/>
          <ac:picMkLst>
            <pc:docMk/>
            <pc:sldMk cId="3812158892" sldId="259"/>
            <ac:picMk id="56" creationId="{1C32610F-5445-4E12-87F6-F0591ABE7AD1}"/>
          </ac:picMkLst>
        </pc:picChg>
        <pc:picChg chg="add del">
          <ac:chgData name="Shreya Jain" userId="3b06873b-03bf-4c44-87bf-b1049c8f22da" providerId="ADAL" clId="{54FBE066-C706-485A-BE53-6DFF9A416BBC}" dt="2022-08-13T17:16:04.865" v="392" actId="26606"/>
          <ac:picMkLst>
            <pc:docMk/>
            <pc:sldMk cId="3812158892" sldId="259"/>
            <ac:picMk id="60" creationId="{3A0AB1E0-FFE6-4D14-96E0-C0F76F64B98F}"/>
          </ac:picMkLst>
        </pc:picChg>
        <pc:picChg chg="add del">
          <ac:chgData name="Shreya Jain" userId="3b06873b-03bf-4c44-87bf-b1049c8f22da" providerId="ADAL" clId="{54FBE066-C706-485A-BE53-6DFF9A416BBC}" dt="2022-08-13T17:16:04.865" v="392" actId="26606"/>
          <ac:picMkLst>
            <pc:docMk/>
            <pc:sldMk cId="3812158892" sldId="259"/>
            <ac:picMk id="61" creationId="{7047E834-B9F5-403B-98C3-A4B024A6419E}"/>
          </ac:picMkLst>
        </pc:picChg>
        <pc:picChg chg="add">
          <ac:chgData name="Shreya Jain" userId="3b06873b-03bf-4c44-87bf-b1049c8f22da" providerId="ADAL" clId="{54FBE066-C706-485A-BE53-6DFF9A416BBC}" dt="2022-08-13T17:17:08.670" v="413" actId="26606"/>
          <ac:picMkLst>
            <pc:docMk/>
            <pc:sldMk cId="3812158892" sldId="259"/>
            <ac:picMk id="82" creationId="{29DA4B2B-B54E-43B4-A1A4-EB704F7F3D41}"/>
          </ac:picMkLst>
        </pc:picChg>
        <pc:picChg chg="add">
          <ac:chgData name="Shreya Jain" userId="3b06873b-03bf-4c44-87bf-b1049c8f22da" providerId="ADAL" clId="{54FBE066-C706-485A-BE53-6DFF9A416BBC}" dt="2022-08-13T17:17:08.670" v="413" actId="26606"/>
          <ac:picMkLst>
            <pc:docMk/>
            <pc:sldMk cId="3812158892" sldId="259"/>
            <ac:picMk id="84" creationId="{1C32610F-5445-4E12-87F6-F0591ABE7AD1}"/>
          </ac:picMkLst>
        </pc:picChg>
      </pc:sldChg>
      <pc:sldChg chg="addSp delSp modSp new del mod">
        <pc:chgData name="Shreya Jain" userId="3b06873b-03bf-4c44-87bf-b1049c8f22da" providerId="ADAL" clId="{54FBE066-C706-485A-BE53-6DFF9A416BBC}" dt="2022-08-13T17:10:00.084" v="297" actId="2696"/>
        <pc:sldMkLst>
          <pc:docMk/>
          <pc:sldMk cId="3976670817" sldId="259"/>
        </pc:sldMkLst>
        <pc:spChg chg="mod">
          <ac:chgData name="Shreya Jain" userId="3b06873b-03bf-4c44-87bf-b1049c8f22da" providerId="ADAL" clId="{54FBE066-C706-485A-BE53-6DFF9A416BBC}" dt="2022-08-13T17:08:31.668" v="290" actId="122"/>
          <ac:spMkLst>
            <pc:docMk/>
            <pc:sldMk cId="3976670817" sldId="259"/>
            <ac:spMk id="2" creationId="{19B71EC1-0027-4397-8EF8-F1DE44612780}"/>
          </ac:spMkLst>
        </pc:spChg>
        <pc:spChg chg="add del mod">
          <ac:chgData name="Shreya Jain" userId="3b06873b-03bf-4c44-87bf-b1049c8f22da" providerId="ADAL" clId="{54FBE066-C706-485A-BE53-6DFF9A416BBC}" dt="2022-08-13T17:09:07.420" v="294" actId="5793"/>
          <ac:spMkLst>
            <pc:docMk/>
            <pc:sldMk cId="3976670817" sldId="259"/>
            <ac:spMk id="3" creationId="{C3F63092-01F6-4820-A4B1-781058E6FD07}"/>
          </ac:spMkLst>
        </pc:spChg>
        <pc:picChg chg="add mod">
          <ac:chgData name="Shreya Jain" userId="3b06873b-03bf-4c44-87bf-b1049c8f22da" providerId="ADAL" clId="{54FBE066-C706-485A-BE53-6DFF9A416BBC}" dt="2022-08-13T17:08:54.693" v="292"/>
          <ac:picMkLst>
            <pc:docMk/>
            <pc:sldMk cId="3976670817" sldId="259"/>
            <ac:picMk id="4" creationId="{571DD91E-A9FC-47AB-B1EE-67067BC8B648}"/>
          </ac:picMkLst>
        </pc:picChg>
        <pc:picChg chg="add mod">
          <ac:chgData name="Shreya Jain" userId="3b06873b-03bf-4c44-87bf-b1049c8f22da" providerId="ADAL" clId="{54FBE066-C706-485A-BE53-6DFF9A416BBC}" dt="2022-08-13T17:09:37.238" v="296" actId="1076"/>
          <ac:picMkLst>
            <pc:docMk/>
            <pc:sldMk cId="3976670817" sldId="259"/>
            <ac:picMk id="5" creationId="{1A2319BE-943E-4C5B-8CDC-B2A555FDD8E3}"/>
          </ac:picMkLst>
        </pc:picChg>
      </pc:sldChg>
      <pc:sldChg chg="addSp delSp modSp new mod modTransition setBg">
        <pc:chgData name="Shreya Jain" userId="3b06873b-03bf-4c44-87bf-b1049c8f22da" providerId="ADAL" clId="{54FBE066-C706-485A-BE53-6DFF9A416BBC}" dt="2022-08-15T21:55:25.969" v="1095" actId="313"/>
        <pc:sldMkLst>
          <pc:docMk/>
          <pc:sldMk cId="1825771089" sldId="260"/>
        </pc:sldMkLst>
        <pc:spChg chg="del">
          <ac:chgData name="Shreya Jain" userId="3b06873b-03bf-4c44-87bf-b1049c8f22da" providerId="ADAL" clId="{54FBE066-C706-485A-BE53-6DFF9A416BBC}" dt="2022-08-13T17:22:40.069" v="422" actId="478"/>
          <ac:spMkLst>
            <pc:docMk/>
            <pc:sldMk cId="1825771089" sldId="260"/>
            <ac:spMk id="2" creationId="{074264BE-EE19-4205-8294-CA06DF40BCF3}"/>
          </ac:spMkLst>
        </pc:spChg>
        <pc:spChg chg="add mod ord">
          <ac:chgData name="Shreya Jain" userId="3b06873b-03bf-4c44-87bf-b1049c8f22da" providerId="ADAL" clId="{54FBE066-C706-485A-BE53-6DFF9A416BBC}" dt="2022-08-15T21:55:25.969" v="1095" actId="313"/>
          <ac:spMkLst>
            <pc:docMk/>
            <pc:sldMk cId="1825771089" sldId="260"/>
            <ac:spMk id="2" creationId="{5350BC19-D90D-45EC-B5C8-F5E65F03AB39}"/>
          </ac:spMkLst>
        </pc:spChg>
        <pc:spChg chg="del mod">
          <ac:chgData name="Shreya Jain" userId="3b06873b-03bf-4c44-87bf-b1049c8f22da" providerId="ADAL" clId="{54FBE066-C706-485A-BE53-6DFF9A416BBC}" dt="2022-08-13T17:22:57.074" v="425"/>
          <ac:spMkLst>
            <pc:docMk/>
            <pc:sldMk cId="1825771089" sldId="260"/>
            <ac:spMk id="3" creationId="{3FE17B5C-7EAC-470C-9704-D1FB6948347B}"/>
          </ac:spMkLst>
        </pc:spChg>
        <pc:spChg chg="del mod">
          <ac:chgData name="Shreya Jain" userId="3b06873b-03bf-4c44-87bf-b1049c8f22da" providerId="ADAL" clId="{54FBE066-C706-485A-BE53-6DFF9A416BBC}" dt="2022-08-13T17:23:25.778" v="427"/>
          <ac:spMkLst>
            <pc:docMk/>
            <pc:sldMk cId="1825771089" sldId="260"/>
            <ac:spMk id="4" creationId="{5A5B194F-77A5-4C42-9551-8CFC73D01744}"/>
          </ac:spMkLst>
        </pc:spChg>
        <pc:spChg chg="add">
          <ac:chgData name="Shreya Jain" userId="3b06873b-03bf-4c44-87bf-b1049c8f22da" providerId="ADAL" clId="{54FBE066-C706-485A-BE53-6DFF9A416BBC}" dt="2022-08-15T21:54:27.391" v="1084" actId="26606"/>
          <ac:spMkLst>
            <pc:docMk/>
            <pc:sldMk cId="1825771089" sldId="260"/>
            <ac:spMk id="11" creationId="{0BABF38A-8A0D-492E-BD20-6CF4D46B50BD}"/>
          </ac:spMkLst>
        </pc:spChg>
        <pc:spChg chg="add">
          <ac:chgData name="Shreya Jain" userId="3b06873b-03bf-4c44-87bf-b1049c8f22da" providerId="ADAL" clId="{54FBE066-C706-485A-BE53-6DFF9A416BBC}" dt="2022-08-15T21:54:27.391" v="1084" actId="26606"/>
          <ac:spMkLst>
            <pc:docMk/>
            <pc:sldMk cId="1825771089" sldId="260"/>
            <ac:spMk id="15" creationId="{F1174801-1395-44C5-9B00-CCAC45C056E7}"/>
          </ac:spMkLst>
        </pc:spChg>
        <pc:spChg chg="add">
          <ac:chgData name="Shreya Jain" userId="3b06873b-03bf-4c44-87bf-b1049c8f22da" providerId="ADAL" clId="{54FBE066-C706-485A-BE53-6DFF9A416BBC}" dt="2022-08-15T21:54:27.391" v="1084" actId="26606"/>
          <ac:spMkLst>
            <pc:docMk/>
            <pc:sldMk cId="1825771089" sldId="260"/>
            <ac:spMk id="17" creationId="{8BADB362-9771-4A3C-B9E5-6777F34C5041}"/>
          </ac:spMkLst>
        </pc:spChg>
        <pc:spChg chg="add">
          <ac:chgData name="Shreya Jain" userId="3b06873b-03bf-4c44-87bf-b1049c8f22da" providerId="ADAL" clId="{54FBE066-C706-485A-BE53-6DFF9A416BBC}" dt="2022-08-15T21:54:27.391" v="1084" actId="26606"/>
          <ac:spMkLst>
            <pc:docMk/>
            <pc:sldMk cId="1825771089" sldId="260"/>
            <ac:spMk id="19" creationId="{EE0EF321-8351-49AB-BA30-A90615C80EEA}"/>
          </ac:spMkLst>
        </pc:spChg>
        <pc:spChg chg="add">
          <ac:chgData name="Shreya Jain" userId="3b06873b-03bf-4c44-87bf-b1049c8f22da" providerId="ADAL" clId="{54FBE066-C706-485A-BE53-6DFF9A416BBC}" dt="2022-08-15T21:54:27.391" v="1084" actId="26606"/>
          <ac:spMkLst>
            <pc:docMk/>
            <pc:sldMk cId="1825771089" sldId="260"/>
            <ac:spMk id="21" creationId="{7F729D3C-986A-4A27-A9FF-0A07A0959FEA}"/>
          </ac:spMkLst>
        </pc:spChg>
        <pc:picChg chg="add mod">
          <ac:chgData name="Shreya Jain" userId="3b06873b-03bf-4c44-87bf-b1049c8f22da" providerId="ADAL" clId="{54FBE066-C706-485A-BE53-6DFF9A416BBC}" dt="2022-08-15T21:54:41.806" v="1089" actId="14100"/>
          <ac:picMkLst>
            <pc:docMk/>
            <pc:sldMk cId="1825771089" sldId="260"/>
            <ac:picMk id="5" creationId="{E8A4D010-2C6A-48D4-B278-69C214D4ACA9}"/>
          </ac:picMkLst>
        </pc:picChg>
        <pc:picChg chg="add mod">
          <ac:chgData name="Shreya Jain" userId="3b06873b-03bf-4c44-87bf-b1049c8f22da" providerId="ADAL" clId="{54FBE066-C706-485A-BE53-6DFF9A416BBC}" dt="2022-08-15T21:54:52.267" v="1092" actId="14100"/>
          <ac:picMkLst>
            <pc:docMk/>
            <pc:sldMk cId="1825771089" sldId="260"/>
            <ac:picMk id="6" creationId="{BF2C2845-A6D6-445C-8AD5-D510DF951E87}"/>
          </ac:picMkLst>
        </pc:picChg>
        <pc:picChg chg="add">
          <ac:chgData name="Shreya Jain" userId="3b06873b-03bf-4c44-87bf-b1049c8f22da" providerId="ADAL" clId="{54FBE066-C706-485A-BE53-6DFF9A416BBC}" dt="2022-08-15T21:54:27.391" v="1084" actId="26606"/>
          <ac:picMkLst>
            <pc:docMk/>
            <pc:sldMk cId="1825771089" sldId="260"/>
            <ac:picMk id="13" creationId="{1CB7E8AE-A3AC-4BB7-A5C6-F00EC697B265}"/>
          </ac:picMkLst>
        </pc:picChg>
      </pc:sldChg>
      <pc:sldChg chg="addSp modSp new mod ord modTransition setBg">
        <pc:chgData name="Shreya Jain" userId="3b06873b-03bf-4c44-87bf-b1049c8f22da" providerId="ADAL" clId="{54FBE066-C706-485A-BE53-6DFF9A416BBC}" dt="2022-08-16T20:04:33.300" v="2223" actId="122"/>
        <pc:sldMkLst>
          <pc:docMk/>
          <pc:sldMk cId="129164281" sldId="261"/>
        </pc:sldMkLst>
        <pc:spChg chg="mod">
          <ac:chgData name="Shreya Jain" userId="3b06873b-03bf-4c44-87bf-b1049c8f22da" providerId="ADAL" clId="{54FBE066-C706-485A-BE53-6DFF9A416BBC}" dt="2022-08-16T20:04:33.300" v="2223" actId="122"/>
          <ac:spMkLst>
            <pc:docMk/>
            <pc:sldMk cId="129164281" sldId="261"/>
            <ac:spMk id="2" creationId="{C08107A1-82EA-47D2-96E3-127D5A3BA00F}"/>
          </ac:spMkLst>
        </pc:spChg>
        <pc:spChg chg="mod">
          <ac:chgData name="Shreya Jain" userId="3b06873b-03bf-4c44-87bf-b1049c8f22da" providerId="ADAL" clId="{54FBE066-C706-485A-BE53-6DFF9A416BBC}" dt="2022-08-13T18:21:50.984" v="532" actId="26606"/>
          <ac:spMkLst>
            <pc:docMk/>
            <pc:sldMk cId="129164281" sldId="261"/>
            <ac:spMk id="3" creationId="{08DE0831-5C59-44B0-A424-0220C0BD0CC3}"/>
          </ac:spMkLst>
        </pc:spChg>
        <pc:spChg chg="add">
          <ac:chgData name="Shreya Jain" userId="3b06873b-03bf-4c44-87bf-b1049c8f22da" providerId="ADAL" clId="{54FBE066-C706-485A-BE53-6DFF9A416BBC}" dt="2022-08-13T18:21:50.984" v="532" actId="26606"/>
          <ac:spMkLst>
            <pc:docMk/>
            <pc:sldMk cId="129164281" sldId="261"/>
            <ac:spMk id="8" creationId="{8651CFA9-6065-4243-AC48-858E359780B1}"/>
          </ac:spMkLst>
        </pc:spChg>
        <pc:spChg chg="add">
          <ac:chgData name="Shreya Jain" userId="3b06873b-03bf-4c44-87bf-b1049c8f22da" providerId="ADAL" clId="{54FBE066-C706-485A-BE53-6DFF9A416BBC}" dt="2022-08-13T18:21:50.984" v="532" actId="26606"/>
          <ac:spMkLst>
            <pc:docMk/>
            <pc:sldMk cId="129164281" sldId="261"/>
            <ac:spMk id="10" creationId="{1FB7DD83-8C23-4292-86EE-35D1060B0629}"/>
          </ac:spMkLst>
        </pc:spChg>
        <pc:spChg chg="add">
          <ac:chgData name="Shreya Jain" userId="3b06873b-03bf-4c44-87bf-b1049c8f22da" providerId="ADAL" clId="{54FBE066-C706-485A-BE53-6DFF9A416BBC}" dt="2022-08-13T18:21:50.984" v="532" actId="26606"/>
          <ac:spMkLst>
            <pc:docMk/>
            <pc:sldMk cId="129164281" sldId="261"/>
            <ac:spMk id="12" creationId="{03790C9A-0991-401B-895E-E99FA71CB339}"/>
          </ac:spMkLst>
        </pc:spChg>
      </pc:sldChg>
      <pc:sldChg chg="addSp delSp modSp new mod modTransition setBg">
        <pc:chgData name="Shreya Jain" userId="3b06873b-03bf-4c44-87bf-b1049c8f22da" providerId="ADAL" clId="{54FBE066-C706-485A-BE53-6DFF9A416BBC}" dt="2022-08-14T14:17:01.559" v="694" actId="20577"/>
        <pc:sldMkLst>
          <pc:docMk/>
          <pc:sldMk cId="1378385898" sldId="262"/>
        </pc:sldMkLst>
        <pc:spChg chg="mod">
          <ac:chgData name="Shreya Jain" userId="3b06873b-03bf-4c44-87bf-b1049c8f22da" providerId="ADAL" clId="{54FBE066-C706-485A-BE53-6DFF9A416BBC}" dt="2022-08-13T18:22:10.888" v="537" actId="26606"/>
          <ac:spMkLst>
            <pc:docMk/>
            <pc:sldMk cId="1378385898" sldId="262"/>
            <ac:spMk id="2" creationId="{CD20B563-CCD2-41BE-8338-6579556A1C18}"/>
          </ac:spMkLst>
        </pc:spChg>
        <pc:spChg chg="add del mod">
          <ac:chgData name="Shreya Jain" userId="3b06873b-03bf-4c44-87bf-b1049c8f22da" providerId="ADAL" clId="{54FBE066-C706-485A-BE53-6DFF9A416BBC}" dt="2022-08-13T18:22:10.888" v="537" actId="26606"/>
          <ac:spMkLst>
            <pc:docMk/>
            <pc:sldMk cId="1378385898" sldId="262"/>
            <ac:spMk id="3" creationId="{2FA24276-1DC0-4B08-8824-A0C286A6C5E8}"/>
          </ac:spMkLst>
        </pc:spChg>
        <pc:spChg chg="add del">
          <ac:chgData name="Shreya Jain" userId="3b06873b-03bf-4c44-87bf-b1049c8f22da" providerId="ADAL" clId="{54FBE066-C706-485A-BE53-6DFF9A416BBC}" dt="2022-08-13T18:22:06.869" v="534" actId="26606"/>
          <ac:spMkLst>
            <pc:docMk/>
            <pc:sldMk cId="1378385898" sldId="262"/>
            <ac:spMk id="9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8:22:06.869" v="534" actId="26606"/>
          <ac:spMkLst>
            <pc:docMk/>
            <pc:sldMk cId="1378385898" sldId="262"/>
            <ac:spMk id="11" creationId="{37962AE0-6A1C-4B76-9D52-10E5E6D7D3BB}"/>
          </ac:spMkLst>
        </pc:spChg>
        <pc:spChg chg="add del">
          <ac:chgData name="Shreya Jain" userId="3b06873b-03bf-4c44-87bf-b1049c8f22da" providerId="ADAL" clId="{54FBE066-C706-485A-BE53-6DFF9A416BBC}" dt="2022-08-13T18:22:06.869" v="534" actId="26606"/>
          <ac:spMkLst>
            <pc:docMk/>
            <pc:sldMk cId="1378385898" sldId="262"/>
            <ac:spMk id="13" creationId="{027CAEDE-D92D-4745-8749-71019415A797}"/>
          </ac:spMkLst>
        </pc:spChg>
        <pc:spChg chg="add del">
          <ac:chgData name="Shreya Jain" userId="3b06873b-03bf-4c44-87bf-b1049c8f22da" providerId="ADAL" clId="{54FBE066-C706-485A-BE53-6DFF9A416BBC}" dt="2022-08-13T18:22:06.869" v="534" actId="26606"/>
          <ac:spMkLst>
            <pc:docMk/>
            <pc:sldMk cId="1378385898" sldId="262"/>
            <ac:spMk id="15" creationId="{00C96CB6-3880-40E6-A4BF-F64E7D1E4295}"/>
          </ac:spMkLst>
        </pc:spChg>
        <pc:spChg chg="add del">
          <ac:chgData name="Shreya Jain" userId="3b06873b-03bf-4c44-87bf-b1049c8f22da" providerId="ADAL" clId="{54FBE066-C706-485A-BE53-6DFF9A416BBC}" dt="2022-08-13T18:22:10.794" v="536" actId="26606"/>
          <ac:spMkLst>
            <pc:docMk/>
            <pc:sldMk cId="1378385898" sldId="262"/>
            <ac:spMk id="17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3T18:22:10.794" v="536" actId="26606"/>
          <ac:spMkLst>
            <pc:docMk/>
            <pc:sldMk cId="1378385898" sldId="262"/>
            <ac:spMk id="18" creationId="{37962AE0-6A1C-4B76-9D52-10E5E6D7D3BB}"/>
          </ac:spMkLst>
        </pc:spChg>
        <pc:spChg chg="add">
          <ac:chgData name="Shreya Jain" userId="3b06873b-03bf-4c44-87bf-b1049c8f22da" providerId="ADAL" clId="{54FBE066-C706-485A-BE53-6DFF9A416BBC}" dt="2022-08-13T18:22:10.888" v="537" actId="26606"/>
          <ac:spMkLst>
            <pc:docMk/>
            <pc:sldMk cId="1378385898" sldId="262"/>
            <ac:spMk id="23" creationId="{8651CFA9-6065-4243-AC48-858E359780B1}"/>
          </ac:spMkLst>
        </pc:spChg>
        <pc:spChg chg="add">
          <ac:chgData name="Shreya Jain" userId="3b06873b-03bf-4c44-87bf-b1049c8f22da" providerId="ADAL" clId="{54FBE066-C706-485A-BE53-6DFF9A416BBC}" dt="2022-08-13T18:22:10.888" v="537" actId="26606"/>
          <ac:spMkLst>
            <pc:docMk/>
            <pc:sldMk cId="1378385898" sldId="262"/>
            <ac:spMk id="24" creationId="{37962AE0-6A1C-4B76-9D52-10E5E6D7D3BB}"/>
          </ac:spMkLst>
        </pc:spChg>
        <pc:spChg chg="add">
          <ac:chgData name="Shreya Jain" userId="3b06873b-03bf-4c44-87bf-b1049c8f22da" providerId="ADAL" clId="{54FBE066-C706-485A-BE53-6DFF9A416BBC}" dt="2022-08-13T18:22:10.888" v="537" actId="26606"/>
          <ac:spMkLst>
            <pc:docMk/>
            <pc:sldMk cId="1378385898" sldId="262"/>
            <ac:spMk id="25" creationId="{027CAEDE-D92D-4745-8749-71019415A797}"/>
          </ac:spMkLst>
        </pc:spChg>
        <pc:spChg chg="add">
          <ac:chgData name="Shreya Jain" userId="3b06873b-03bf-4c44-87bf-b1049c8f22da" providerId="ADAL" clId="{54FBE066-C706-485A-BE53-6DFF9A416BBC}" dt="2022-08-13T18:22:10.888" v="537" actId="26606"/>
          <ac:spMkLst>
            <pc:docMk/>
            <pc:sldMk cId="1378385898" sldId="262"/>
            <ac:spMk id="26" creationId="{00C96CB6-3880-40E6-A4BF-F64E7D1E4295}"/>
          </ac:spMkLst>
        </pc:spChg>
        <pc:graphicFrameChg chg="add del">
          <ac:chgData name="Shreya Jain" userId="3b06873b-03bf-4c44-87bf-b1049c8f22da" providerId="ADAL" clId="{54FBE066-C706-485A-BE53-6DFF9A416BBC}" dt="2022-08-13T18:22:06.869" v="534" actId="26606"/>
          <ac:graphicFrameMkLst>
            <pc:docMk/>
            <pc:sldMk cId="1378385898" sldId="262"/>
            <ac:graphicFrameMk id="5" creationId="{50137F73-9027-6938-8647-892A56BC7842}"/>
          </ac:graphicFrameMkLst>
        </pc:graphicFrameChg>
        <pc:graphicFrameChg chg="add del">
          <ac:chgData name="Shreya Jain" userId="3b06873b-03bf-4c44-87bf-b1049c8f22da" providerId="ADAL" clId="{54FBE066-C706-485A-BE53-6DFF9A416BBC}" dt="2022-08-13T18:22:10.794" v="536" actId="26606"/>
          <ac:graphicFrameMkLst>
            <pc:docMk/>
            <pc:sldMk cId="1378385898" sldId="262"/>
            <ac:graphicFrameMk id="21" creationId="{A897B0E6-CA59-3A25-7ADD-ECC0D7888527}"/>
          </ac:graphicFrameMkLst>
        </pc:graphicFrameChg>
        <pc:graphicFrameChg chg="add mod">
          <ac:chgData name="Shreya Jain" userId="3b06873b-03bf-4c44-87bf-b1049c8f22da" providerId="ADAL" clId="{54FBE066-C706-485A-BE53-6DFF9A416BBC}" dt="2022-08-14T14:17:01.559" v="694" actId="20577"/>
          <ac:graphicFrameMkLst>
            <pc:docMk/>
            <pc:sldMk cId="1378385898" sldId="262"/>
            <ac:graphicFrameMk id="27" creationId="{4B3B81B8-4B41-F118-657F-DD37372525E8}"/>
          </ac:graphicFrameMkLst>
        </pc:graphicFrameChg>
        <pc:picChg chg="add del">
          <ac:chgData name="Shreya Jain" userId="3b06873b-03bf-4c44-87bf-b1049c8f22da" providerId="ADAL" clId="{54FBE066-C706-485A-BE53-6DFF9A416BBC}" dt="2022-08-13T18:22:10.794" v="536" actId="26606"/>
          <ac:picMkLst>
            <pc:docMk/>
            <pc:sldMk cId="1378385898" sldId="262"/>
            <ac:picMk id="19" creationId="{A72D06A1-BA08-4820-BBC8-B24DDB32A376}"/>
          </ac:picMkLst>
        </pc:picChg>
        <pc:picChg chg="add del">
          <ac:chgData name="Shreya Jain" userId="3b06873b-03bf-4c44-87bf-b1049c8f22da" providerId="ADAL" clId="{54FBE066-C706-485A-BE53-6DFF9A416BBC}" dt="2022-08-13T18:22:10.794" v="536" actId="26606"/>
          <ac:picMkLst>
            <pc:docMk/>
            <pc:sldMk cId="1378385898" sldId="262"/>
            <ac:picMk id="20" creationId="{1295E665-0408-4072-94B3-49BA5ACBCBD3}"/>
          </ac:picMkLst>
        </pc:picChg>
      </pc:sldChg>
      <pc:sldChg chg="addSp delSp modSp new mod modTransition setBg addAnim">
        <pc:chgData name="Shreya Jain" userId="3b06873b-03bf-4c44-87bf-b1049c8f22da" providerId="ADAL" clId="{54FBE066-C706-485A-BE53-6DFF9A416BBC}" dt="2022-08-15T22:17:55.536" v="1564" actId="478"/>
        <pc:sldMkLst>
          <pc:docMk/>
          <pc:sldMk cId="3848718364" sldId="263"/>
        </pc:sldMkLst>
        <pc:spChg chg="mod">
          <ac:chgData name="Shreya Jain" userId="3b06873b-03bf-4c44-87bf-b1049c8f22da" providerId="ADAL" clId="{54FBE066-C706-485A-BE53-6DFF9A416BBC}" dt="2022-08-15T22:17:19.739" v="1551" actId="122"/>
          <ac:spMkLst>
            <pc:docMk/>
            <pc:sldMk cId="3848718364" sldId="263"/>
            <ac:spMk id="2" creationId="{30AA99EF-DF75-4B25-A4A8-AF8DF2426D8B}"/>
          </ac:spMkLst>
        </pc:spChg>
        <pc:spChg chg="add del mod">
          <ac:chgData name="Shreya Jain" userId="3b06873b-03bf-4c44-87bf-b1049c8f22da" providerId="ADAL" clId="{54FBE066-C706-485A-BE53-6DFF9A416BBC}" dt="2022-08-15T22:14:37.997" v="1471" actId="767"/>
          <ac:spMkLst>
            <pc:docMk/>
            <pc:sldMk cId="3848718364" sldId="263"/>
            <ac:spMk id="3" creationId="{1DEAACE4-7633-4221-A899-497B2E0ABA44}"/>
          </ac:spMkLst>
        </pc:spChg>
        <pc:spChg chg="add mod">
          <ac:chgData name="Shreya Jain" userId="3b06873b-03bf-4c44-87bf-b1049c8f22da" providerId="ADAL" clId="{54FBE066-C706-485A-BE53-6DFF9A416BBC}" dt="2022-08-15T22:17:00.530" v="1545" actId="20577"/>
          <ac:spMkLst>
            <pc:docMk/>
            <pc:sldMk cId="3848718364" sldId="263"/>
            <ac:spMk id="4" creationId="{6FB24934-E93F-437A-8C73-B1CAEBBC024F}"/>
          </ac:spMkLst>
        </pc:spChg>
        <pc:spChg chg="add del mod">
          <ac:chgData name="Shreya Jain" userId="3b06873b-03bf-4c44-87bf-b1049c8f22da" providerId="ADAL" clId="{54FBE066-C706-485A-BE53-6DFF9A416BBC}" dt="2022-08-15T22:17:55.536" v="1564" actId="478"/>
          <ac:spMkLst>
            <pc:docMk/>
            <pc:sldMk cId="3848718364" sldId="263"/>
            <ac:spMk id="5" creationId="{0ACD8B00-7404-4678-B77F-04B473299E73}"/>
          </ac:spMkLst>
        </pc:spChg>
        <pc:spChg chg="add del">
          <ac:chgData name="Shreya Jain" userId="3b06873b-03bf-4c44-87bf-b1049c8f22da" providerId="ADAL" clId="{54FBE066-C706-485A-BE53-6DFF9A416BBC}" dt="2022-08-15T22:17:11.186" v="1550" actId="26606"/>
          <ac:spMkLst>
            <pc:docMk/>
            <pc:sldMk cId="3848718364" sldId="263"/>
            <ac:spMk id="9" creationId="{0BABF38A-8A0D-492E-BD20-6CF4D46B50BD}"/>
          </ac:spMkLst>
        </pc:spChg>
        <pc:spChg chg="add del">
          <ac:chgData name="Shreya Jain" userId="3b06873b-03bf-4c44-87bf-b1049c8f22da" providerId="ADAL" clId="{54FBE066-C706-485A-BE53-6DFF9A416BBC}" dt="2022-08-15T22:17:11.186" v="1550" actId="26606"/>
          <ac:spMkLst>
            <pc:docMk/>
            <pc:sldMk cId="3848718364" sldId="263"/>
            <ac:spMk id="13" creationId="{DE61FBD7-E37C-4B38-BE44-A6D4978D7486}"/>
          </ac:spMkLst>
        </pc:spChg>
        <pc:spChg chg="add del">
          <ac:chgData name="Shreya Jain" userId="3b06873b-03bf-4c44-87bf-b1049c8f22da" providerId="ADAL" clId="{54FBE066-C706-485A-BE53-6DFF9A416BBC}" dt="2022-08-15T22:17:11.186" v="1550" actId="26606"/>
          <ac:spMkLst>
            <pc:docMk/>
            <pc:sldMk cId="3848718364" sldId="263"/>
            <ac:spMk id="15" creationId="{34F8020C-60BB-4357-8207-13221A99AE19}"/>
          </ac:spMkLst>
        </pc:spChg>
        <pc:spChg chg="add del">
          <ac:chgData name="Shreya Jain" userId="3b06873b-03bf-4c44-87bf-b1049c8f22da" providerId="ADAL" clId="{54FBE066-C706-485A-BE53-6DFF9A416BBC}" dt="2022-08-15T22:17:11.186" v="1550" actId="26606"/>
          <ac:spMkLst>
            <pc:docMk/>
            <pc:sldMk cId="3848718364" sldId="263"/>
            <ac:spMk id="17" creationId="{392BFCFE-FD78-4EDF-BEFE-CC444DC5F307}"/>
          </ac:spMkLst>
        </pc:spChg>
        <pc:spChg chg="add del">
          <ac:chgData name="Shreya Jain" userId="3b06873b-03bf-4c44-87bf-b1049c8f22da" providerId="ADAL" clId="{54FBE066-C706-485A-BE53-6DFF9A416BBC}" dt="2022-08-15T22:17:11.186" v="1550" actId="26606"/>
          <ac:spMkLst>
            <pc:docMk/>
            <pc:sldMk cId="3848718364" sldId="263"/>
            <ac:spMk id="19" creationId="{3A02D46F-C48E-4461-A19B-D244194F5480}"/>
          </ac:spMkLst>
        </pc:spChg>
        <pc:spChg chg="add del">
          <ac:chgData name="Shreya Jain" userId="3b06873b-03bf-4c44-87bf-b1049c8f22da" providerId="ADAL" clId="{54FBE066-C706-485A-BE53-6DFF9A416BBC}" dt="2022-08-15T22:17:11.186" v="1550" actId="26606"/>
          <ac:spMkLst>
            <pc:docMk/>
            <pc:sldMk cId="3848718364" sldId="263"/>
            <ac:spMk id="21" creationId="{5AA6453C-5851-46D8-A790-031DA34DB81E}"/>
          </ac:spMkLst>
        </pc:spChg>
        <pc:spChg chg="add del">
          <ac:chgData name="Shreya Jain" userId="3b06873b-03bf-4c44-87bf-b1049c8f22da" providerId="ADAL" clId="{54FBE066-C706-485A-BE53-6DFF9A416BBC}" dt="2022-08-15T22:17:09.341" v="1547" actId="26606"/>
          <ac:spMkLst>
            <pc:docMk/>
            <pc:sldMk cId="3848718364" sldId="263"/>
            <ac:spMk id="26" creationId="{0BABF38A-8A0D-492E-BD20-6CF4D46B50BD}"/>
          </ac:spMkLst>
        </pc:spChg>
        <pc:spChg chg="add del">
          <ac:chgData name="Shreya Jain" userId="3b06873b-03bf-4c44-87bf-b1049c8f22da" providerId="ADAL" clId="{54FBE066-C706-485A-BE53-6DFF9A416BBC}" dt="2022-08-15T22:17:09.341" v="1547" actId="26606"/>
          <ac:spMkLst>
            <pc:docMk/>
            <pc:sldMk cId="3848718364" sldId="263"/>
            <ac:spMk id="30" creationId="{297F7562-DBE2-4729-835D-1486BBB4373A}"/>
          </ac:spMkLst>
        </pc:spChg>
        <pc:spChg chg="add del">
          <ac:chgData name="Shreya Jain" userId="3b06873b-03bf-4c44-87bf-b1049c8f22da" providerId="ADAL" clId="{54FBE066-C706-485A-BE53-6DFF9A416BBC}" dt="2022-08-15T22:17:09.341" v="1547" actId="26606"/>
          <ac:spMkLst>
            <pc:docMk/>
            <pc:sldMk cId="3848718364" sldId="263"/>
            <ac:spMk id="32" creationId="{DCE0245F-7D4D-413E-940B-1D9D9A171161}"/>
          </ac:spMkLst>
        </pc:spChg>
        <pc:spChg chg="add del">
          <ac:chgData name="Shreya Jain" userId="3b06873b-03bf-4c44-87bf-b1049c8f22da" providerId="ADAL" clId="{54FBE066-C706-485A-BE53-6DFF9A416BBC}" dt="2022-08-15T22:17:09.341" v="1547" actId="26606"/>
          <ac:spMkLst>
            <pc:docMk/>
            <pc:sldMk cId="3848718364" sldId="263"/>
            <ac:spMk id="34" creationId="{19B97BE4-8A98-49F3-8669-EAAF6D4331D8}"/>
          </ac:spMkLst>
        </pc:spChg>
        <pc:spChg chg="add del">
          <ac:chgData name="Shreya Jain" userId="3b06873b-03bf-4c44-87bf-b1049c8f22da" providerId="ADAL" clId="{54FBE066-C706-485A-BE53-6DFF9A416BBC}" dt="2022-08-15T22:17:09.341" v="1547" actId="26606"/>
          <ac:spMkLst>
            <pc:docMk/>
            <pc:sldMk cId="3848718364" sldId="263"/>
            <ac:spMk id="36" creationId="{AA090277-9074-44AA-8A49-453BF2C45733}"/>
          </ac:spMkLst>
        </pc:spChg>
        <pc:spChg chg="add del">
          <ac:chgData name="Shreya Jain" userId="3b06873b-03bf-4c44-87bf-b1049c8f22da" providerId="ADAL" clId="{54FBE066-C706-485A-BE53-6DFF9A416BBC}" dt="2022-08-15T22:17:11.106" v="1549" actId="26606"/>
          <ac:spMkLst>
            <pc:docMk/>
            <pc:sldMk cId="3848718364" sldId="263"/>
            <ac:spMk id="38" creationId="{5AA6453C-5851-46D8-A790-031DA34DB81E}"/>
          </ac:spMkLst>
        </pc:spChg>
        <pc:spChg chg="add del">
          <ac:chgData name="Shreya Jain" userId="3b06873b-03bf-4c44-87bf-b1049c8f22da" providerId="ADAL" clId="{54FBE066-C706-485A-BE53-6DFF9A416BBC}" dt="2022-08-15T22:17:11.106" v="1549" actId="26606"/>
          <ac:spMkLst>
            <pc:docMk/>
            <pc:sldMk cId="3848718364" sldId="263"/>
            <ac:spMk id="39" creationId="{0BABF38A-8A0D-492E-BD20-6CF4D46B50BD}"/>
          </ac:spMkLst>
        </pc:spChg>
        <pc:spChg chg="add del">
          <ac:chgData name="Shreya Jain" userId="3b06873b-03bf-4c44-87bf-b1049c8f22da" providerId="ADAL" clId="{54FBE066-C706-485A-BE53-6DFF9A416BBC}" dt="2022-08-15T22:17:11.106" v="1549" actId="26606"/>
          <ac:spMkLst>
            <pc:docMk/>
            <pc:sldMk cId="3848718364" sldId="263"/>
            <ac:spMk id="41" creationId="{DE61FBD7-E37C-4B38-BE44-A6D4978D7486}"/>
          </ac:spMkLst>
        </pc:spChg>
        <pc:spChg chg="add del">
          <ac:chgData name="Shreya Jain" userId="3b06873b-03bf-4c44-87bf-b1049c8f22da" providerId="ADAL" clId="{54FBE066-C706-485A-BE53-6DFF9A416BBC}" dt="2022-08-15T22:17:11.106" v="1549" actId="26606"/>
          <ac:spMkLst>
            <pc:docMk/>
            <pc:sldMk cId="3848718364" sldId="263"/>
            <ac:spMk id="42" creationId="{34F8020C-60BB-4357-8207-13221A99AE19}"/>
          </ac:spMkLst>
        </pc:spChg>
        <pc:spChg chg="add del">
          <ac:chgData name="Shreya Jain" userId="3b06873b-03bf-4c44-87bf-b1049c8f22da" providerId="ADAL" clId="{54FBE066-C706-485A-BE53-6DFF9A416BBC}" dt="2022-08-15T22:17:11.106" v="1549" actId="26606"/>
          <ac:spMkLst>
            <pc:docMk/>
            <pc:sldMk cId="3848718364" sldId="263"/>
            <ac:spMk id="43" creationId="{392BFCFE-FD78-4EDF-BEFE-CC444DC5F307}"/>
          </ac:spMkLst>
        </pc:spChg>
        <pc:spChg chg="add del">
          <ac:chgData name="Shreya Jain" userId="3b06873b-03bf-4c44-87bf-b1049c8f22da" providerId="ADAL" clId="{54FBE066-C706-485A-BE53-6DFF9A416BBC}" dt="2022-08-15T22:17:11.106" v="1549" actId="26606"/>
          <ac:spMkLst>
            <pc:docMk/>
            <pc:sldMk cId="3848718364" sldId="263"/>
            <ac:spMk id="44" creationId="{3A02D46F-C48E-4461-A19B-D244194F5480}"/>
          </ac:spMkLst>
        </pc:spChg>
        <pc:spChg chg="add">
          <ac:chgData name="Shreya Jain" userId="3b06873b-03bf-4c44-87bf-b1049c8f22da" providerId="ADAL" clId="{54FBE066-C706-485A-BE53-6DFF9A416BBC}" dt="2022-08-15T22:17:11.186" v="1550" actId="26606"/>
          <ac:spMkLst>
            <pc:docMk/>
            <pc:sldMk cId="3848718364" sldId="263"/>
            <ac:spMk id="46" creationId="{0BABF38A-8A0D-492E-BD20-6CF4D46B50BD}"/>
          </ac:spMkLst>
        </pc:spChg>
        <pc:spChg chg="add">
          <ac:chgData name="Shreya Jain" userId="3b06873b-03bf-4c44-87bf-b1049c8f22da" providerId="ADAL" clId="{54FBE066-C706-485A-BE53-6DFF9A416BBC}" dt="2022-08-15T22:17:11.186" v="1550" actId="26606"/>
          <ac:spMkLst>
            <pc:docMk/>
            <pc:sldMk cId="3848718364" sldId="263"/>
            <ac:spMk id="48" creationId="{DE61FBD7-E37C-4B38-BE44-A6D4978D7486}"/>
          </ac:spMkLst>
        </pc:spChg>
        <pc:spChg chg="add">
          <ac:chgData name="Shreya Jain" userId="3b06873b-03bf-4c44-87bf-b1049c8f22da" providerId="ADAL" clId="{54FBE066-C706-485A-BE53-6DFF9A416BBC}" dt="2022-08-15T22:17:11.186" v="1550" actId="26606"/>
          <ac:spMkLst>
            <pc:docMk/>
            <pc:sldMk cId="3848718364" sldId="263"/>
            <ac:spMk id="49" creationId="{2B028756-0FA5-471F-B25F-B44FA1553127}"/>
          </ac:spMkLst>
        </pc:spChg>
        <pc:spChg chg="add">
          <ac:chgData name="Shreya Jain" userId="3b06873b-03bf-4c44-87bf-b1049c8f22da" providerId="ADAL" clId="{54FBE066-C706-485A-BE53-6DFF9A416BBC}" dt="2022-08-15T22:17:11.186" v="1550" actId="26606"/>
          <ac:spMkLst>
            <pc:docMk/>
            <pc:sldMk cId="3848718364" sldId="263"/>
            <ac:spMk id="50" creationId="{8E6613BA-415A-4A35-90E0-E031E5096F16}"/>
          </ac:spMkLst>
        </pc:spChg>
        <pc:spChg chg="add">
          <ac:chgData name="Shreya Jain" userId="3b06873b-03bf-4c44-87bf-b1049c8f22da" providerId="ADAL" clId="{54FBE066-C706-485A-BE53-6DFF9A416BBC}" dt="2022-08-15T22:17:11.186" v="1550" actId="26606"/>
          <ac:spMkLst>
            <pc:docMk/>
            <pc:sldMk cId="3848718364" sldId="263"/>
            <ac:spMk id="51" creationId="{9486F58F-79DD-440F-A9DF-0D68BD4FFCD2}"/>
          </ac:spMkLst>
        </pc:spChg>
        <pc:picChg chg="add mod">
          <ac:chgData name="Shreya Jain" userId="3b06873b-03bf-4c44-87bf-b1049c8f22da" providerId="ADAL" clId="{54FBE066-C706-485A-BE53-6DFF9A416BBC}" dt="2022-08-15T22:17:11.186" v="1550" actId="26606"/>
          <ac:picMkLst>
            <pc:docMk/>
            <pc:sldMk cId="3848718364" sldId="263"/>
            <ac:picMk id="6" creationId="{074EF761-032C-0BB7-4FC4-7A6C2A59C10E}"/>
          </ac:picMkLst>
        </pc:picChg>
        <pc:picChg chg="add del">
          <ac:chgData name="Shreya Jain" userId="3b06873b-03bf-4c44-87bf-b1049c8f22da" providerId="ADAL" clId="{54FBE066-C706-485A-BE53-6DFF9A416BBC}" dt="2022-08-15T22:17:11.186" v="1550" actId="26606"/>
          <ac:picMkLst>
            <pc:docMk/>
            <pc:sldMk cId="3848718364" sldId="263"/>
            <ac:picMk id="11" creationId="{1CB7E8AE-A3AC-4BB7-A5C6-F00EC697B265}"/>
          </ac:picMkLst>
        </pc:picChg>
        <pc:picChg chg="add del">
          <ac:chgData name="Shreya Jain" userId="3b06873b-03bf-4c44-87bf-b1049c8f22da" providerId="ADAL" clId="{54FBE066-C706-485A-BE53-6DFF9A416BBC}" dt="2022-08-15T22:17:09.341" v="1547" actId="26606"/>
          <ac:picMkLst>
            <pc:docMk/>
            <pc:sldMk cId="3848718364" sldId="263"/>
            <ac:picMk id="28" creationId="{1CB7E8AE-A3AC-4BB7-A5C6-F00EC697B265}"/>
          </ac:picMkLst>
        </pc:picChg>
        <pc:picChg chg="add del">
          <ac:chgData name="Shreya Jain" userId="3b06873b-03bf-4c44-87bf-b1049c8f22da" providerId="ADAL" clId="{54FBE066-C706-485A-BE53-6DFF9A416BBC}" dt="2022-08-15T22:17:11.106" v="1549" actId="26606"/>
          <ac:picMkLst>
            <pc:docMk/>
            <pc:sldMk cId="3848718364" sldId="263"/>
            <ac:picMk id="40" creationId="{1CB7E8AE-A3AC-4BB7-A5C6-F00EC697B265}"/>
          </ac:picMkLst>
        </pc:picChg>
        <pc:picChg chg="add">
          <ac:chgData name="Shreya Jain" userId="3b06873b-03bf-4c44-87bf-b1049c8f22da" providerId="ADAL" clId="{54FBE066-C706-485A-BE53-6DFF9A416BBC}" dt="2022-08-15T22:17:11.186" v="1550" actId="26606"/>
          <ac:picMkLst>
            <pc:docMk/>
            <pc:sldMk cId="3848718364" sldId="263"/>
            <ac:picMk id="47" creationId="{1CB7E8AE-A3AC-4BB7-A5C6-F00EC697B265}"/>
          </ac:picMkLst>
        </pc:picChg>
      </pc:sldChg>
      <pc:sldChg chg="addSp delSp modSp new mod modTransition setBg addAnim delAnim">
        <pc:chgData name="Shreya Jain" userId="3b06873b-03bf-4c44-87bf-b1049c8f22da" providerId="ADAL" clId="{54FBE066-C706-485A-BE53-6DFF9A416BBC}" dt="2022-08-15T22:12:51.852" v="1466" actId="14100"/>
        <pc:sldMkLst>
          <pc:docMk/>
          <pc:sldMk cId="3117833753" sldId="264"/>
        </pc:sldMkLst>
        <pc:spChg chg="mod ord">
          <ac:chgData name="Shreya Jain" userId="3b06873b-03bf-4c44-87bf-b1049c8f22da" providerId="ADAL" clId="{54FBE066-C706-485A-BE53-6DFF9A416BBC}" dt="2022-08-15T22:11:07.669" v="1400" actId="1076"/>
          <ac:spMkLst>
            <pc:docMk/>
            <pc:sldMk cId="3117833753" sldId="264"/>
            <ac:spMk id="2" creationId="{69103015-414C-4E7F-9BD8-60FB105AB21D}"/>
          </ac:spMkLst>
        </pc:spChg>
        <pc:spChg chg="del mod">
          <ac:chgData name="Shreya Jain" userId="3b06873b-03bf-4c44-87bf-b1049c8f22da" providerId="ADAL" clId="{54FBE066-C706-485A-BE53-6DFF9A416BBC}" dt="2022-08-14T01:23:17.887" v="572" actId="22"/>
          <ac:spMkLst>
            <pc:docMk/>
            <pc:sldMk cId="3117833753" sldId="264"/>
            <ac:spMk id="3" creationId="{96AB6E1A-925E-4758-A6E2-E34878C18D89}"/>
          </ac:spMkLst>
        </pc:spChg>
        <pc:spChg chg="add mod">
          <ac:chgData name="Shreya Jain" userId="3b06873b-03bf-4c44-87bf-b1049c8f22da" providerId="ADAL" clId="{54FBE066-C706-485A-BE53-6DFF9A416BBC}" dt="2022-08-15T22:12:51.852" v="1466" actId="14100"/>
          <ac:spMkLst>
            <pc:docMk/>
            <pc:sldMk cId="3117833753" sldId="264"/>
            <ac:spMk id="3" creationId="{BE4A0FBE-8A66-4ACE-8567-CEA0E163E07D}"/>
          </ac:spMkLst>
        </pc:spChg>
        <pc:spChg chg="add del mod">
          <ac:chgData name="Shreya Jain" userId="3b06873b-03bf-4c44-87bf-b1049c8f22da" providerId="ADAL" clId="{54FBE066-C706-485A-BE53-6DFF9A416BBC}" dt="2022-08-14T01:27:40.001" v="608" actId="478"/>
          <ac:spMkLst>
            <pc:docMk/>
            <pc:sldMk cId="3117833753" sldId="264"/>
            <ac:spMk id="11" creationId="{E1ADA105-75B9-4980-872C-6B56BBAC02E0}"/>
          </ac:spMkLst>
        </pc:spChg>
        <pc:spChg chg="add del">
          <ac:chgData name="Shreya Jain" userId="3b06873b-03bf-4c44-87bf-b1049c8f22da" providerId="ADAL" clId="{54FBE066-C706-485A-BE53-6DFF9A416BBC}" dt="2022-08-14T01:24:35.408" v="586" actId="26606"/>
          <ac:spMkLst>
            <pc:docMk/>
            <pc:sldMk cId="3117833753" sldId="264"/>
            <ac:spMk id="12" creationId="{0BABF38A-8A0D-492E-BD20-6CF4D46B50BD}"/>
          </ac:spMkLst>
        </pc:spChg>
        <pc:spChg chg="add del mod">
          <ac:chgData name="Shreya Jain" userId="3b06873b-03bf-4c44-87bf-b1049c8f22da" providerId="ADAL" clId="{54FBE066-C706-485A-BE53-6DFF9A416BBC}" dt="2022-08-14T01:28:32.779" v="628" actId="478"/>
          <ac:spMkLst>
            <pc:docMk/>
            <pc:sldMk cId="3117833753" sldId="264"/>
            <ac:spMk id="15" creationId="{72EEA949-AA91-4680-B1E2-AA1D129C6AA1}"/>
          </ac:spMkLst>
        </pc:spChg>
        <pc:spChg chg="add del">
          <ac:chgData name="Shreya Jain" userId="3b06873b-03bf-4c44-87bf-b1049c8f22da" providerId="ADAL" clId="{54FBE066-C706-485A-BE53-6DFF9A416BBC}" dt="2022-08-14T01:24:35.408" v="586" actId="26606"/>
          <ac:spMkLst>
            <pc:docMk/>
            <pc:sldMk cId="3117833753" sldId="264"/>
            <ac:spMk id="16" creationId="{F1174801-1395-44C5-9B00-CCAC45C056E7}"/>
          </ac:spMkLst>
        </pc:spChg>
        <pc:spChg chg="add del">
          <ac:chgData name="Shreya Jain" userId="3b06873b-03bf-4c44-87bf-b1049c8f22da" providerId="ADAL" clId="{54FBE066-C706-485A-BE53-6DFF9A416BBC}" dt="2022-08-14T01:24:35.408" v="586" actId="26606"/>
          <ac:spMkLst>
            <pc:docMk/>
            <pc:sldMk cId="3117833753" sldId="264"/>
            <ac:spMk id="18" creationId="{8BADB362-9771-4A3C-B9E5-6777F34C5041}"/>
          </ac:spMkLst>
        </pc:spChg>
        <pc:spChg chg="add del">
          <ac:chgData name="Shreya Jain" userId="3b06873b-03bf-4c44-87bf-b1049c8f22da" providerId="ADAL" clId="{54FBE066-C706-485A-BE53-6DFF9A416BBC}" dt="2022-08-14T01:24:35.408" v="586" actId="26606"/>
          <ac:spMkLst>
            <pc:docMk/>
            <pc:sldMk cId="3117833753" sldId="264"/>
            <ac:spMk id="20" creationId="{EE0EF321-8351-49AB-BA30-A90615C80EEA}"/>
          </ac:spMkLst>
        </pc:spChg>
        <pc:spChg chg="add del">
          <ac:chgData name="Shreya Jain" userId="3b06873b-03bf-4c44-87bf-b1049c8f22da" providerId="ADAL" clId="{54FBE066-C706-485A-BE53-6DFF9A416BBC}" dt="2022-08-14T01:24:35.408" v="586" actId="26606"/>
          <ac:spMkLst>
            <pc:docMk/>
            <pc:sldMk cId="3117833753" sldId="264"/>
            <ac:spMk id="22" creationId="{7F729D3C-986A-4A27-A9FF-0A07A0959FEA}"/>
          </ac:spMkLst>
        </pc:spChg>
        <pc:spChg chg="add del">
          <ac:chgData name="Shreya Jain" userId="3b06873b-03bf-4c44-87bf-b1049c8f22da" providerId="ADAL" clId="{54FBE066-C706-485A-BE53-6DFF9A416BBC}" dt="2022-08-14T01:28:22.049" v="622" actId="26606"/>
          <ac:spMkLst>
            <pc:docMk/>
            <pc:sldMk cId="3117833753" sldId="264"/>
            <ac:spMk id="24" creationId="{0BABF38A-8A0D-492E-BD20-6CF4D46B50BD}"/>
          </ac:spMkLst>
        </pc:spChg>
        <pc:spChg chg="add del">
          <ac:chgData name="Shreya Jain" userId="3b06873b-03bf-4c44-87bf-b1049c8f22da" providerId="ADAL" clId="{54FBE066-C706-485A-BE53-6DFF9A416BBC}" dt="2022-08-14T01:28:22.049" v="622" actId="26606"/>
          <ac:spMkLst>
            <pc:docMk/>
            <pc:sldMk cId="3117833753" sldId="264"/>
            <ac:spMk id="28" creationId="{37FDDF72-DE39-4F99-A3C1-DD9D7815D7DB}"/>
          </ac:spMkLst>
        </pc:spChg>
        <pc:spChg chg="add del">
          <ac:chgData name="Shreya Jain" userId="3b06873b-03bf-4c44-87bf-b1049c8f22da" providerId="ADAL" clId="{54FBE066-C706-485A-BE53-6DFF9A416BBC}" dt="2022-08-14T01:28:22.049" v="622" actId="26606"/>
          <ac:spMkLst>
            <pc:docMk/>
            <pc:sldMk cId="3117833753" sldId="264"/>
            <ac:spMk id="30" creationId="{5E4ECE80-3AD1-450C-B62A-98788F193948}"/>
          </ac:spMkLst>
        </pc:spChg>
        <pc:spChg chg="add del">
          <ac:chgData name="Shreya Jain" userId="3b06873b-03bf-4c44-87bf-b1049c8f22da" providerId="ADAL" clId="{54FBE066-C706-485A-BE53-6DFF9A416BBC}" dt="2022-08-14T01:28:22.049" v="622" actId="26606"/>
          <ac:spMkLst>
            <pc:docMk/>
            <pc:sldMk cId="3117833753" sldId="264"/>
            <ac:spMk id="32" creationId="{C4056FD6-9767-4B1A-ACC2-9883F6A5B86D}"/>
          </ac:spMkLst>
        </pc:spChg>
        <pc:spChg chg="add del">
          <ac:chgData name="Shreya Jain" userId="3b06873b-03bf-4c44-87bf-b1049c8f22da" providerId="ADAL" clId="{54FBE066-C706-485A-BE53-6DFF9A416BBC}" dt="2022-08-14T01:28:26.176" v="624" actId="26606"/>
          <ac:spMkLst>
            <pc:docMk/>
            <pc:sldMk cId="3117833753" sldId="264"/>
            <ac:spMk id="34" creationId="{7F729D3C-986A-4A27-A9FF-0A07A0959FEA}"/>
          </ac:spMkLst>
        </pc:spChg>
        <pc:spChg chg="add del">
          <ac:chgData name="Shreya Jain" userId="3b06873b-03bf-4c44-87bf-b1049c8f22da" providerId="ADAL" clId="{54FBE066-C706-485A-BE53-6DFF9A416BBC}" dt="2022-08-14T01:28:26.176" v="624" actId="26606"/>
          <ac:spMkLst>
            <pc:docMk/>
            <pc:sldMk cId="3117833753" sldId="264"/>
            <ac:spMk id="35" creationId="{0BABF38A-8A0D-492E-BD20-6CF4D46B50BD}"/>
          </ac:spMkLst>
        </pc:spChg>
        <pc:spChg chg="add del">
          <ac:chgData name="Shreya Jain" userId="3b06873b-03bf-4c44-87bf-b1049c8f22da" providerId="ADAL" clId="{54FBE066-C706-485A-BE53-6DFF9A416BBC}" dt="2022-08-14T01:28:26.176" v="624" actId="26606"/>
          <ac:spMkLst>
            <pc:docMk/>
            <pc:sldMk cId="3117833753" sldId="264"/>
            <ac:spMk id="37" creationId="{F1174801-1395-44C5-9B00-CCAC45C056E7}"/>
          </ac:spMkLst>
        </pc:spChg>
        <pc:spChg chg="add del">
          <ac:chgData name="Shreya Jain" userId="3b06873b-03bf-4c44-87bf-b1049c8f22da" providerId="ADAL" clId="{54FBE066-C706-485A-BE53-6DFF9A416BBC}" dt="2022-08-14T01:28:26.176" v="624" actId="26606"/>
          <ac:spMkLst>
            <pc:docMk/>
            <pc:sldMk cId="3117833753" sldId="264"/>
            <ac:spMk id="38" creationId="{8BADB362-9771-4A3C-B9E5-6777F34C5041}"/>
          </ac:spMkLst>
        </pc:spChg>
        <pc:spChg chg="add del">
          <ac:chgData name="Shreya Jain" userId="3b06873b-03bf-4c44-87bf-b1049c8f22da" providerId="ADAL" clId="{54FBE066-C706-485A-BE53-6DFF9A416BBC}" dt="2022-08-14T01:28:26.176" v="624" actId="26606"/>
          <ac:spMkLst>
            <pc:docMk/>
            <pc:sldMk cId="3117833753" sldId="264"/>
            <ac:spMk id="39" creationId="{EE0EF321-8351-49AB-BA30-A90615C80EEA}"/>
          </ac:spMkLst>
        </pc:spChg>
        <pc:spChg chg="add del">
          <ac:chgData name="Shreya Jain" userId="3b06873b-03bf-4c44-87bf-b1049c8f22da" providerId="ADAL" clId="{54FBE066-C706-485A-BE53-6DFF9A416BBC}" dt="2022-08-14T01:28:27.249" v="626" actId="26606"/>
          <ac:spMkLst>
            <pc:docMk/>
            <pc:sldMk cId="3117833753" sldId="264"/>
            <ac:spMk id="41" creationId="{0BABF38A-8A0D-492E-BD20-6CF4D46B50BD}"/>
          </ac:spMkLst>
        </pc:spChg>
        <pc:spChg chg="add del">
          <ac:chgData name="Shreya Jain" userId="3b06873b-03bf-4c44-87bf-b1049c8f22da" providerId="ADAL" clId="{54FBE066-C706-485A-BE53-6DFF9A416BBC}" dt="2022-08-14T01:28:27.249" v="626" actId="26606"/>
          <ac:spMkLst>
            <pc:docMk/>
            <pc:sldMk cId="3117833753" sldId="264"/>
            <ac:spMk id="43" creationId="{310E06F9-9F12-4D1B-92C0-4B30818D093E}"/>
          </ac:spMkLst>
        </pc:spChg>
        <pc:spChg chg="add del">
          <ac:chgData name="Shreya Jain" userId="3b06873b-03bf-4c44-87bf-b1049c8f22da" providerId="ADAL" clId="{54FBE066-C706-485A-BE53-6DFF9A416BBC}" dt="2022-08-14T01:28:27.249" v="626" actId="26606"/>
          <ac:spMkLst>
            <pc:docMk/>
            <pc:sldMk cId="3117833753" sldId="264"/>
            <ac:spMk id="44" creationId="{8F5EFE88-F6A7-4B53-AF99-227DFC56A032}"/>
          </ac:spMkLst>
        </pc:spChg>
        <pc:spChg chg="add del">
          <ac:chgData name="Shreya Jain" userId="3b06873b-03bf-4c44-87bf-b1049c8f22da" providerId="ADAL" clId="{54FBE066-C706-485A-BE53-6DFF9A416BBC}" dt="2022-08-14T01:28:27.249" v="626" actId="26606"/>
          <ac:spMkLst>
            <pc:docMk/>
            <pc:sldMk cId="3117833753" sldId="264"/>
            <ac:spMk id="45" creationId="{BF9AF5CF-AE21-453A-8D3F-6D9FC64A18B2}"/>
          </ac:spMkLst>
        </pc:spChg>
        <pc:spChg chg="add del">
          <ac:chgData name="Shreya Jain" userId="3b06873b-03bf-4c44-87bf-b1049c8f22da" providerId="ADAL" clId="{54FBE066-C706-485A-BE53-6DFF9A416BBC}" dt="2022-08-14T01:28:27.249" v="626" actId="26606"/>
          <ac:spMkLst>
            <pc:docMk/>
            <pc:sldMk cId="3117833753" sldId="264"/>
            <ac:spMk id="46" creationId="{F18A41FE-6F14-49D2-8C0F-56A351A98EA1}"/>
          </ac:spMkLst>
        </pc:spChg>
        <pc:picChg chg="add del mod ord">
          <ac:chgData name="Shreya Jain" userId="3b06873b-03bf-4c44-87bf-b1049c8f22da" providerId="ADAL" clId="{54FBE066-C706-485A-BE53-6DFF9A416BBC}" dt="2022-08-14T01:27:44.646" v="611" actId="478"/>
          <ac:picMkLst>
            <pc:docMk/>
            <pc:sldMk cId="3117833753" sldId="264"/>
            <ac:picMk id="5" creationId="{FCE4690F-67D3-4D5A-B20D-D93E10EFE920}"/>
          </ac:picMkLst>
        </pc:picChg>
        <pc:picChg chg="add mod ord">
          <ac:chgData name="Shreya Jain" userId="3b06873b-03bf-4c44-87bf-b1049c8f22da" providerId="ADAL" clId="{54FBE066-C706-485A-BE53-6DFF9A416BBC}" dt="2022-08-15T22:11:06.292" v="1399" actId="1076"/>
          <ac:picMkLst>
            <pc:docMk/>
            <pc:sldMk cId="3117833753" sldId="264"/>
            <ac:picMk id="7" creationId="{8FEB1B6F-C8CB-4551-B432-576373FF69B4}"/>
          </ac:picMkLst>
        </pc:picChg>
        <pc:picChg chg="add del mod">
          <ac:chgData name="Shreya Jain" userId="3b06873b-03bf-4c44-87bf-b1049c8f22da" providerId="ADAL" clId="{54FBE066-C706-485A-BE53-6DFF9A416BBC}" dt="2022-08-14T01:27:42.863" v="610" actId="478"/>
          <ac:picMkLst>
            <pc:docMk/>
            <pc:sldMk cId="3117833753" sldId="264"/>
            <ac:picMk id="9" creationId="{7960CB5B-0B5E-41EA-A6B2-5667729C2BB5}"/>
          </ac:picMkLst>
        </pc:picChg>
        <pc:picChg chg="add del">
          <ac:chgData name="Shreya Jain" userId="3b06873b-03bf-4c44-87bf-b1049c8f22da" providerId="ADAL" clId="{54FBE066-C706-485A-BE53-6DFF9A416BBC}" dt="2022-08-14T01:24:35.408" v="586" actId="26606"/>
          <ac:picMkLst>
            <pc:docMk/>
            <pc:sldMk cId="3117833753" sldId="264"/>
            <ac:picMk id="14" creationId="{1CB7E8AE-A3AC-4BB7-A5C6-F00EC697B265}"/>
          </ac:picMkLst>
        </pc:picChg>
        <pc:picChg chg="add mod">
          <ac:chgData name="Shreya Jain" userId="3b06873b-03bf-4c44-87bf-b1049c8f22da" providerId="ADAL" clId="{54FBE066-C706-485A-BE53-6DFF9A416BBC}" dt="2022-08-15T22:11:08.612" v="1401" actId="1076"/>
          <ac:picMkLst>
            <pc:docMk/>
            <pc:sldMk cId="3117833753" sldId="264"/>
            <ac:picMk id="19" creationId="{B2A65315-D867-4A13-99E2-3DF3BB06D3F4}"/>
          </ac:picMkLst>
        </pc:picChg>
        <pc:picChg chg="add del">
          <ac:chgData name="Shreya Jain" userId="3b06873b-03bf-4c44-87bf-b1049c8f22da" providerId="ADAL" clId="{54FBE066-C706-485A-BE53-6DFF9A416BBC}" dt="2022-08-14T01:28:22.049" v="622" actId="26606"/>
          <ac:picMkLst>
            <pc:docMk/>
            <pc:sldMk cId="3117833753" sldId="264"/>
            <ac:picMk id="26" creationId="{1CB7E8AE-A3AC-4BB7-A5C6-F00EC697B265}"/>
          </ac:picMkLst>
        </pc:picChg>
        <pc:picChg chg="add del">
          <ac:chgData name="Shreya Jain" userId="3b06873b-03bf-4c44-87bf-b1049c8f22da" providerId="ADAL" clId="{54FBE066-C706-485A-BE53-6DFF9A416BBC}" dt="2022-08-14T01:28:26.176" v="624" actId="26606"/>
          <ac:picMkLst>
            <pc:docMk/>
            <pc:sldMk cId="3117833753" sldId="264"/>
            <ac:picMk id="36" creationId="{1CB7E8AE-A3AC-4BB7-A5C6-F00EC697B265}"/>
          </ac:picMkLst>
        </pc:picChg>
        <pc:picChg chg="add del">
          <ac:chgData name="Shreya Jain" userId="3b06873b-03bf-4c44-87bf-b1049c8f22da" providerId="ADAL" clId="{54FBE066-C706-485A-BE53-6DFF9A416BBC}" dt="2022-08-14T01:28:27.249" v="626" actId="26606"/>
          <ac:picMkLst>
            <pc:docMk/>
            <pc:sldMk cId="3117833753" sldId="264"/>
            <ac:picMk id="42" creationId="{1CB7E8AE-A3AC-4BB7-A5C6-F00EC697B265}"/>
          </ac:picMkLst>
        </pc:picChg>
      </pc:sldChg>
      <pc:sldChg chg="addSp delSp modSp new mod ord setBg modAnim">
        <pc:chgData name="Shreya Jain" userId="3b06873b-03bf-4c44-87bf-b1049c8f22da" providerId="ADAL" clId="{54FBE066-C706-485A-BE53-6DFF9A416BBC}" dt="2022-08-15T21:43:48.382" v="794"/>
        <pc:sldMkLst>
          <pc:docMk/>
          <pc:sldMk cId="17841118" sldId="265"/>
        </pc:sldMkLst>
        <pc:spChg chg="mod">
          <ac:chgData name="Shreya Jain" userId="3b06873b-03bf-4c44-87bf-b1049c8f22da" providerId="ADAL" clId="{54FBE066-C706-485A-BE53-6DFF9A416BBC}" dt="2022-08-14T13:39:17.214" v="677" actId="26606"/>
          <ac:spMkLst>
            <pc:docMk/>
            <pc:sldMk cId="17841118" sldId="265"/>
            <ac:spMk id="2" creationId="{1F092E50-DDF7-49CD-9D0A-5DCE6712A722}"/>
          </ac:spMkLst>
        </pc:spChg>
        <pc:spChg chg="del">
          <ac:chgData name="Shreya Jain" userId="3b06873b-03bf-4c44-87bf-b1049c8f22da" providerId="ADAL" clId="{54FBE066-C706-485A-BE53-6DFF9A416BBC}" dt="2022-08-14T13:39:07.183" v="674" actId="22"/>
          <ac:spMkLst>
            <pc:docMk/>
            <pc:sldMk cId="17841118" sldId="265"/>
            <ac:spMk id="3" creationId="{CEBC1229-5A03-406B-B65C-79AD778D72EE}"/>
          </ac:spMkLst>
        </pc:spChg>
        <pc:spChg chg="add">
          <ac:chgData name="Shreya Jain" userId="3b06873b-03bf-4c44-87bf-b1049c8f22da" providerId="ADAL" clId="{54FBE066-C706-485A-BE53-6DFF9A416BBC}" dt="2022-08-14T13:39:17.214" v="677" actId="26606"/>
          <ac:spMkLst>
            <pc:docMk/>
            <pc:sldMk cId="17841118" sldId="265"/>
            <ac:spMk id="10" creationId="{0BABF38A-8A0D-492E-BD20-6CF4D46B50BD}"/>
          </ac:spMkLst>
        </pc:spChg>
        <pc:spChg chg="add">
          <ac:chgData name="Shreya Jain" userId="3b06873b-03bf-4c44-87bf-b1049c8f22da" providerId="ADAL" clId="{54FBE066-C706-485A-BE53-6DFF9A416BBC}" dt="2022-08-14T13:39:17.214" v="677" actId="26606"/>
          <ac:spMkLst>
            <pc:docMk/>
            <pc:sldMk cId="17841118" sldId="265"/>
            <ac:spMk id="14" creationId="{297F7562-DBE2-4729-835D-1486BBB4373A}"/>
          </ac:spMkLst>
        </pc:spChg>
        <pc:spChg chg="add">
          <ac:chgData name="Shreya Jain" userId="3b06873b-03bf-4c44-87bf-b1049c8f22da" providerId="ADAL" clId="{54FBE066-C706-485A-BE53-6DFF9A416BBC}" dt="2022-08-14T13:39:17.214" v="677" actId="26606"/>
          <ac:spMkLst>
            <pc:docMk/>
            <pc:sldMk cId="17841118" sldId="265"/>
            <ac:spMk id="16" creationId="{DCE0245F-7D4D-413E-940B-1D9D9A171161}"/>
          </ac:spMkLst>
        </pc:spChg>
        <pc:spChg chg="add">
          <ac:chgData name="Shreya Jain" userId="3b06873b-03bf-4c44-87bf-b1049c8f22da" providerId="ADAL" clId="{54FBE066-C706-485A-BE53-6DFF9A416BBC}" dt="2022-08-14T13:39:17.214" v="677" actId="26606"/>
          <ac:spMkLst>
            <pc:docMk/>
            <pc:sldMk cId="17841118" sldId="265"/>
            <ac:spMk id="18" creationId="{19B97BE4-8A98-49F3-8669-EAAF6D4331D8}"/>
          </ac:spMkLst>
        </pc:spChg>
        <pc:spChg chg="add">
          <ac:chgData name="Shreya Jain" userId="3b06873b-03bf-4c44-87bf-b1049c8f22da" providerId="ADAL" clId="{54FBE066-C706-485A-BE53-6DFF9A416BBC}" dt="2022-08-14T13:39:17.214" v="677" actId="26606"/>
          <ac:spMkLst>
            <pc:docMk/>
            <pc:sldMk cId="17841118" sldId="265"/>
            <ac:spMk id="20" creationId="{AA090277-9074-44AA-8A49-453BF2C45733}"/>
          </ac:spMkLst>
        </pc:spChg>
        <pc:picChg chg="add mod ord">
          <ac:chgData name="Shreya Jain" userId="3b06873b-03bf-4c44-87bf-b1049c8f22da" providerId="ADAL" clId="{54FBE066-C706-485A-BE53-6DFF9A416BBC}" dt="2022-08-14T13:39:36.541" v="679" actId="27614"/>
          <ac:picMkLst>
            <pc:docMk/>
            <pc:sldMk cId="17841118" sldId="265"/>
            <ac:picMk id="5" creationId="{95AC7899-79C9-43EB-8BD4-99CE7B9E45D7}"/>
          </ac:picMkLst>
        </pc:picChg>
        <pc:picChg chg="add">
          <ac:chgData name="Shreya Jain" userId="3b06873b-03bf-4c44-87bf-b1049c8f22da" providerId="ADAL" clId="{54FBE066-C706-485A-BE53-6DFF9A416BBC}" dt="2022-08-14T13:39:17.214" v="677" actId="26606"/>
          <ac:picMkLst>
            <pc:docMk/>
            <pc:sldMk cId="17841118" sldId="265"/>
            <ac:picMk id="12" creationId="{1CB7E8AE-A3AC-4BB7-A5C6-F00EC697B265}"/>
          </ac:picMkLst>
        </pc:picChg>
      </pc:sldChg>
      <pc:sldChg chg="modSp new mod modTransition modAnim">
        <pc:chgData name="Shreya Jain" userId="3b06873b-03bf-4c44-87bf-b1049c8f22da" providerId="ADAL" clId="{54FBE066-C706-485A-BE53-6DFF9A416BBC}" dt="2022-08-16T18:50:04.255" v="1822"/>
        <pc:sldMkLst>
          <pc:docMk/>
          <pc:sldMk cId="4277025967" sldId="266"/>
        </pc:sldMkLst>
        <pc:spChg chg="mod">
          <ac:chgData name="Shreya Jain" userId="3b06873b-03bf-4c44-87bf-b1049c8f22da" providerId="ADAL" clId="{54FBE066-C706-485A-BE53-6DFF9A416BBC}" dt="2022-08-16T18:47:11.063" v="1596" actId="20577"/>
          <ac:spMkLst>
            <pc:docMk/>
            <pc:sldMk cId="4277025967" sldId="266"/>
            <ac:spMk id="2" creationId="{1C0529FE-4467-4D1C-8FD8-66C6B77C8A92}"/>
          </ac:spMkLst>
        </pc:spChg>
        <pc:spChg chg="mod">
          <ac:chgData name="Shreya Jain" userId="3b06873b-03bf-4c44-87bf-b1049c8f22da" providerId="ADAL" clId="{54FBE066-C706-485A-BE53-6DFF9A416BBC}" dt="2022-08-15T21:35:27.577" v="739"/>
          <ac:spMkLst>
            <pc:docMk/>
            <pc:sldMk cId="4277025967" sldId="266"/>
            <ac:spMk id="3" creationId="{DB18BD51-0989-4C3E-8519-7CD42F59BBB2}"/>
          </ac:spMkLst>
        </pc:spChg>
      </pc:sldChg>
      <pc:sldChg chg="modSp new mod modTransition">
        <pc:chgData name="Shreya Jain" userId="3b06873b-03bf-4c44-87bf-b1049c8f22da" providerId="ADAL" clId="{54FBE066-C706-485A-BE53-6DFF9A416BBC}" dt="2022-08-15T22:13:47.397" v="1468"/>
        <pc:sldMkLst>
          <pc:docMk/>
          <pc:sldMk cId="3036797408" sldId="267"/>
        </pc:sldMkLst>
        <pc:spChg chg="mod">
          <ac:chgData name="Shreya Jain" userId="3b06873b-03bf-4c44-87bf-b1049c8f22da" providerId="ADAL" clId="{54FBE066-C706-485A-BE53-6DFF9A416BBC}" dt="2022-08-15T21:38:01.241" v="754" actId="122"/>
          <ac:spMkLst>
            <pc:docMk/>
            <pc:sldMk cId="3036797408" sldId="267"/>
            <ac:spMk id="2" creationId="{423FD06A-2C92-4A41-9FEC-DB2D9BD185B7}"/>
          </ac:spMkLst>
        </pc:spChg>
        <pc:spChg chg="mod">
          <ac:chgData name="Shreya Jain" userId="3b06873b-03bf-4c44-87bf-b1049c8f22da" providerId="ADAL" clId="{54FBE066-C706-485A-BE53-6DFF9A416BBC}" dt="2022-08-15T21:42:24.687" v="767"/>
          <ac:spMkLst>
            <pc:docMk/>
            <pc:sldMk cId="3036797408" sldId="267"/>
            <ac:spMk id="3" creationId="{82B5EAE1-BCB9-438C-8DB3-0D8E763855EA}"/>
          </ac:spMkLst>
        </pc:spChg>
      </pc:sldChg>
      <pc:sldChg chg="addSp delSp modSp new mod modTransition setBg">
        <pc:chgData name="Shreya Jain" userId="3b06873b-03bf-4c44-87bf-b1049c8f22da" providerId="ADAL" clId="{54FBE066-C706-485A-BE53-6DFF9A416BBC}" dt="2022-08-16T20:25:36.142" v="2299" actId="20577"/>
        <pc:sldMkLst>
          <pc:docMk/>
          <pc:sldMk cId="3894072306" sldId="268"/>
        </pc:sldMkLst>
        <pc:spChg chg="mod">
          <ac:chgData name="Shreya Jain" userId="3b06873b-03bf-4c44-87bf-b1049c8f22da" providerId="ADAL" clId="{54FBE066-C706-485A-BE53-6DFF9A416BBC}" dt="2022-08-15T21:47:12.080" v="1008" actId="26606"/>
          <ac:spMkLst>
            <pc:docMk/>
            <pc:sldMk cId="3894072306" sldId="268"/>
            <ac:spMk id="2" creationId="{AC5DADF0-CEA2-478C-9A42-B64573A30C74}"/>
          </ac:spMkLst>
        </pc:spChg>
        <pc:spChg chg="mod ord">
          <ac:chgData name="Shreya Jain" userId="3b06873b-03bf-4c44-87bf-b1049c8f22da" providerId="ADAL" clId="{54FBE066-C706-485A-BE53-6DFF9A416BBC}" dt="2022-08-16T20:25:36.142" v="2299" actId="20577"/>
          <ac:spMkLst>
            <pc:docMk/>
            <pc:sldMk cId="3894072306" sldId="268"/>
            <ac:spMk id="3" creationId="{CC4F2374-AB20-402A-931E-BC2113D6D378}"/>
          </ac:spMkLst>
        </pc:spChg>
        <pc:spChg chg="add del">
          <ac:chgData name="Shreya Jain" userId="3b06873b-03bf-4c44-87bf-b1049c8f22da" providerId="ADAL" clId="{54FBE066-C706-485A-BE53-6DFF9A416BBC}" dt="2022-08-15T21:46:48.383" v="995" actId="26606"/>
          <ac:spMkLst>
            <pc:docMk/>
            <pc:sldMk cId="3894072306" sldId="268"/>
            <ac:spMk id="10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5T21:46:48.383" v="995" actId="26606"/>
          <ac:spMkLst>
            <pc:docMk/>
            <pc:sldMk cId="3894072306" sldId="268"/>
            <ac:spMk id="12" creationId="{FBC8BBE5-981E-4B0B-9654-32B5668BFF31}"/>
          </ac:spMkLst>
        </pc:spChg>
        <pc:spChg chg="add del">
          <ac:chgData name="Shreya Jain" userId="3b06873b-03bf-4c44-87bf-b1049c8f22da" providerId="ADAL" clId="{54FBE066-C706-485A-BE53-6DFF9A416BBC}" dt="2022-08-15T21:46:48.383" v="995" actId="26606"/>
          <ac:spMkLst>
            <pc:docMk/>
            <pc:sldMk cId="3894072306" sldId="268"/>
            <ac:spMk id="14" creationId="{592DB257-3E16-4A3C-9E28-4682828127AD}"/>
          </ac:spMkLst>
        </pc:spChg>
        <pc:spChg chg="add del">
          <ac:chgData name="Shreya Jain" userId="3b06873b-03bf-4c44-87bf-b1049c8f22da" providerId="ADAL" clId="{54FBE066-C706-485A-BE53-6DFF9A416BBC}" dt="2022-08-15T21:46:48.383" v="995" actId="26606"/>
          <ac:spMkLst>
            <pc:docMk/>
            <pc:sldMk cId="3894072306" sldId="268"/>
            <ac:spMk id="16" creationId="{487685E6-1160-459B-8C70-301404C06C23}"/>
          </ac:spMkLst>
        </pc:spChg>
        <pc:spChg chg="add del">
          <ac:chgData name="Shreya Jain" userId="3b06873b-03bf-4c44-87bf-b1049c8f22da" providerId="ADAL" clId="{54FBE066-C706-485A-BE53-6DFF9A416BBC}" dt="2022-08-15T21:46:48.383" v="995" actId="26606"/>
          <ac:spMkLst>
            <pc:docMk/>
            <pc:sldMk cId="3894072306" sldId="268"/>
            <ac:spMk id="18" creationId="{094C9708-F6A4-4956-B261-A4A2C4DFEBF7}"/>
          </ac:spMkLst>
        </pc:spChg>
        <pc:spChg chg="add del">
          <ac:chgData name="Shreya Jain" userId="3b06873b-03bf-4c44-87bf-b1049c8f22da" providerId="ADAL" clId="{54FBE066-C706-485A-BE53-6DFF9A416BBC}" dt="2022-08-15T21:46:51.723" v="997" actId="26606"/>
          <ac:spMkLst>
            <pc:docMk/>
            <pc:sldMk cId="3894072306" sldId="268"/>
            <ac:spMk id="20" creationId="{A4FB2F27-3F7D-440E-A905-86607A926A29}"/>
          </ac:spMkLst>
        </pc:spChg>
        <pc:spChg chg="add del">
          <ac:chgData name="Shreya Jain" userId="3b06873b-03bf-4c44-87bf-b1049c8f22da" providerId="ADAL" clId="{54FBE066-C706-485A-BE53-6DFF9A416BBC}" dt="2022-08-15T21:46:51.723" v="997" actId="26606"/>
          <ac:spMkLst>
            <pc:docMk/>
            <pc:sldMk cId="3894072306" sldId="268"/>
            <ac:spMk id="21" creationId="{AF678C14-A033-4139-BCA9-8382B039648B}"/>
          </ac:spMkLst>
        </pc:spChg>
        <pc:spChg chg="add del">
          <ac:chgData name="Shreya Jain" userId="3b06873b-03bf-4c44-87bf-b1049c8f22da" providerId="ADAL" clId="{54FBE066-C706-485A-BE53-6DFF9A416BBC}" dt="2022-08-15T21:46:55.020" v="999" actId="26606"/>
          <ac:spMkLst>
            <pc:docMk/>
            <pc:sldMk cId="3894072306" sldId="268"/>
            <ac:spMk id="25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5T21:46:55.020" v="999" actId="26606"/>
          <ac:spMkLst>
            <pc:docMk/>
            <pc:sldMk cId="3894072306" sldId="268"/>
            <ac:spMk id="26" creationId="{FBC8BBE5-981E-4B0B-9654-32B5668BFF31}"/>
          </ac:spMkLst>
        </pc:spChg>
        <pc:spChg chg="add del">
          <ac:chgData name="Shreya Jain" userId="3b06873b-03bf-4c44-87bf-b1049c8f22da" providerId="ADAL" clId="{54FBE066-C706-485A-BE53-6DFF9A416BBC}" dt="2022-08-15T21:46:55.020" v="999" actId="26606"/>
          <ac:spMkLst>
            <pc:docMk/>
            <pc:sldMk cId="3894072306" sldId="268"/>
            <ac:spMk id="27" creationId="{592DB257-3E16-4A3C-9E28-4682828127AD}"/>
          </ac:spMkLst>
        </pc:spChg>
        <pc:spChg chg="add del">
          <ac:chgData name="Shreya Jain" userId="3b06873b-03bf-4c44-87bf-b1049c8f22da" providerId="ADAL" clId="{54FBE066-C706-485A-BE53-6DFF9A416BBC}" dt="2022-08-15T21:46:55.020" v="999" actId="26606"/>
          <ac:spMkLst>
            <pc:docMk/>
            <pc:sldMk cId="3894072306" sldId="268"/>
            <ac:spMk id="28" creationId="{487685E6-1160-459B-8C70-301404C06C23}"/>
          </ac:spMkLst>
        </pc:spChg>
        <pc:spChg chg="add del">
          <ac:chgData name="Shreya Jain" userId="3b06873b-03bf-4c44-87bf-b1049c8f22da" providerId="ADAL" clId="{54FBE066-C706-485A-BE53-6DFF9A416BBC}" dt="2022-08-15T21:46:55.020" v="999" actId="26606"/>
          <ac:spMkLst>
            <pc:docMk/>
            <pc:sldMk cId="3894072306" sldId="268"/>
            <ac:spMk id="29" creationId="{094C9708-F6A4-4956-B261-A4A2C4DFEBF7}"/>
          </ac:spMkLst>
        </pc:spChg>
        <pc:spChg chg="add del">
          <ac:chgData name="Shreya Jain" userId="3b06873b-03bf-4c44-87bf-b1049c8f22da" providerId="ADAL" clId="{54FBE066-C706-485A-BE53-6DFF9A416BBC}" dt="2022-08-15T21:46:56.228" v="1001" actId="26606"/>
          <ac:spMkLst>
            <pc:docMk/>
            <pc:sldMk cId="3894072306" sldId="268"/>
            <ac:spMk id="31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5T21:46:56.228" v="1001" actId="26606"/>
          <ac:spMkLst>
            <pc:docMk/>
            <pc:sldMk cId="3894072306" sldId="268"/>
            <ac:spMk id="32" creationId="{FBC8BBE5-981E-4B0B-9654-32B5668BFF31}"/>
          </ac:spMkLst>
        </pc:spChg>
        <pc:spChg chg="add del">
          <ac:chgData name="Shreya Jain" userId="3b06873b-03bf-4c44-87bf-b1049c8f22da" providerId="ADAL" clId="{54FBE066-C706-485A-BE53-6DFF9A416BBC}" dt="2022-08-15T21:46:56.228" v="1001" actId="26606"/>
          <ac:spMkLst>
            <pc:docMk/>
            <pc:sldMk cId="3894072306" sldId="268"/>
            <ac:spMk id="33" creationId="{3B6A4C79-62F0-4DFD-A156-0F1AB7D2687F}"/>
          </ac:spMkLst>
        </pc:spChg>
        <pc:spChg chg="add del">
          <ac:chgData name="Shreya Jain" userId="3b06873b-03bf-4c44-87bf-b1049c8f22da" providerId="ADAL" clId="{54FBE066-C706-485A-BE53-6DFF9A416BBC}" dt="2022-08-15T21:46:56.228" v="1001" actId="26606"/>
          <ac:spMkLst>
            <pc:docMk/>
            <pc:sldMk cId="3894072306" sldId="268"/>
            <ac:spMk id="34" creationId="{7F7FF257-5D01-4829-AD0B-B2D6076B349C}"/>
          </ac:spMkLst>
        </pc:spChg>
        <pc:spChg chg="add del">
          <ac:chgData name="Shreya Jain" userId="3b06873b-03bf-4c44-87bf-b1049c8f22da" providerId="ADAL" clId="{54FBE066-C706-485A-BE53-6DFF9A416BBC}" dt="2022-08-15T21:47:03.682" v="1003" actId="26606"/>
          <ac:spMkLst>
            <pc:docMk/>
            <pc:sldMk cId="3894072306" sldId="268"/>
            <ac:spMk id="36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5T21:47:03.682" v="1003" actId="26606"/>
          <ac:spMkLst>
            <pc:docMk/>
            <pc:sldMk cId="3894072306" sldId="268"/>
            <ac:spMk id="37" creationId="{FBC8BBE5-981E-4B0B-9654-32B5668BFF31}"/>
          </ac:spMkLst>
        </pc:spChg>
        <pc:spChg chg="add del">
          <ac:chgData name="Shreya Jain" userId="3b06873b-03bf-4c44-87bf-b1049c8f22da" providerId="ADAL" clId="{54FBE066-C706-485A-BE53-6DFF9A416BBC}" dt="2022-08-15T21:47:03.682" v="1003" actId="26606"/>
          <ac:spMkLst>
            <pc:docMk/>
            <pc:sldMk cId="3894072306" sldId="268"/>
            <ac:spMk id="38" creationId="{094C9708-F6A4-4956-B261-A4A2C4DFEBF7}"/>
          </ac:spMkLst>
        </pc:spChg>
        <pc:spChg chg="add del">
          <ac:chgData name="Shreya Jain" userId="3b06873b-03bf-4c44-87bf-b1049c8f22da" providerId="ADAL" clId="{54FBE066-C706-485A-BE53-6DFF9A416BBC}" dt="2022-08-15T21:47:03.682" v="1003" actId="26606"/>
          <ac:spMkLst>
            <pc:docMk/>
            <pc:sldMk cId="3894072306" sldId="268"/>
            <ac:spMk id="39" creationId="{592DB257-3E16-4A3C-9E28-4682828127AD}"/>
          </ac:spMkLst>
        </pc:spChg>
        <pc:spChg chg="add del">
          <ac:chgData name="Shreya Jain" userId="3b06873b-03bf-4c44-87bf-b1049c8f22da" providerId="ADAL" clId="{54FBE066-C706-485A-BE53-6DFF9A416BBC}" dt="2022-08-15T21:47:03.682" v="1003" actId="26606"/>
          <ac:spMkLst>
            <pc:docMk/>
            <pc:sldMk cId="3894072306" sldId="268"/>
            <ac:spMk id="40" creationId="{487685E6-1160-459B-8C70-301404C06C23}"/>
          </ac:spMkLst>
        </pc:spChg>
        <pc:spChg chg="add del">
          <ac:chgData name="Shreya Jain" userId="3b06873b-03bf-4c44-87bf-b1049c8f22da" providerId="ADAL" clId="{54FBE066-C706-485A-BE53-6DFF9A416BBC}" dt="2022-08-15T21:47:06.268" v="1005" actId="26606"/>
          <ac:spMkLst>
            <pc:docMk/>
            <pc:sldMk cId="3894072306" sldId="268"/>
            <ac:spMk id="42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5T21:47:06.268" v="1005" actId="26606"/>
          <ac:spMkLst>
            <pc:docMk/>
            <pc:sldMk cId="3894072306" sldId="268"/>
            <ac:spMk id="43" creationId="{FBC8BBE5-981E-4B0B-9654-32B5668BFF31}"/>
          </ac:spMkLst>
        </pc:spChg>
        <pc:spChg chg="add del">
          <ac:chgData name="Shreya Jain" userId="3b06873b-03bf-4c44-87bf-b1049c8f22da" providerId="ADAL" clId="{54FBE066-C706-485A-BE53-6DFF9A416BBC}" dt="2022-08-15T21:47:06.268" v="1005" actId="26606"/>
          <ac:spMkLst>
            <pc:docMk/>
            <pc:sldMk cId="3894072306" sldId="268"/>
            <ac:spMk id="44" creationId="{094C9708-F6A4-4956-B261-A4A2C4DFEBF7}"/>
          </ac:spMkLst>
        </pc:spChg>
        <pc:spChg chg="add del">
          <ac:chgData name="Shreya Jain" userId="3b06873b-03bf-4c44-87bf-b1049c8f22da" providerId="ADAL" clId="{54FBE066-C706-485A-BE53-6DFF9A416BBC}" dt="2022-08-15T21:47:06.268" v="1005" actId="26606"/>
          <ac:spMkLst>
            <pc:docMk/>
            <pc:sldMk cId="3894072306" sldId="268"/>
            <ac:spMk id="45" creationId="{592DB257-3E16-4A3C-9E28-4682828127AD}"/>
          </ac:spMkLst>
        </pc:spChg>
        <pc:spChg chg="add del">
          <ac:chgData name="Shreya Jain" userId="3b06873b-03bf-4c44-87bf-b1049c8f22da" providerId="ADAL" clId="{54FBE066-C706-485A-BE53-6DFF9A416BBC}" dt="2022-08-15T21:47:06.268" v="1005" actId="26606"/>
          <ac:spMkLst>
            <pc:docMk/>
            <pc:sldMk cId="3894072306" sldId="268"/>
            <ac:spMk id="46" creationId="{487685E6-1160-459B-8C70-301404C06C23}"/>
          </ac:spMkLst>
        </pc:spChg>
        <pc:spChg chg="add del">
          <ac:chgData name="Shreya Jain" userId="3b06873b-03bf-4c44-87bf-b1049c8f22da" providerId="ADAL" clId="{54FBE066-C706-485A-BE53-6DFF9A416BBC}" dt="2022-08-15T21:47:12.007" v="1007" actId="26606"/>
          <ac:spMkLst>
            <pc:docMk/>
            <pc:sldMk cId="3894072306" sldId="268"/>
            <ac:spMk id="48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5T21:47:12.007" v="1007" actId="26606"/>
          <ac:spMkLst>
            <pc:docMk/>
            <pc:sldMk cId="3894072306" sldId="268"/>
            <ac:spMk id="49" creationId="{5A8C81AE-8F0D-49F3-9FB4-334B0DCDF195}"/>
          </ac:spMkLst>
        </pc:spChg>
        <pc:spChg chg="add del">
          <ac:chgData name="Shreya Jain" userId="3b06873b-03bf-4c44-87bf-b1049c8f22da" providerId="ADAL" clId="{54FBE066-C706-485A-BE53-6DFF9A416BBC}" dt="2022-08-15T21:47:12.007" v="1007" actId="26606"/>
          <ac:spMkLst>
            <pc:docMk/>
            <pc:sldMk cId="3894072306" sldId="268"/>
            <ac:spMk id="50" creationId="{7F174AE6-83F4-4EF2-8F3A-E34B1822DBF3}"/>
          </ac:spMkLst>
        </pc:spChg>
        <pc:spChg chg="add del">
          <ac:chgData name="Shreya Jain" userId="3b06873b-03bf-4c44-87bf-b1049c8f22da" providerId="ADAL" clId="{54FBE066-C706-485A-BE53-6DFF9A416BBC}" dt="2022-08-15T21:47:12.007" v="1007" actId="26606"/>
          <ac:spMkLst>
            <pc:docMk/>
            <pc:sldMk cId="3894072306" sldId="268"/>
            <ac:spMk id="51" creationId="{4C30E035-0509-409C-B71F-0650ACB14869}"/>
          </ac:spMkLst>
        </pc:spChg>
        <pc:spChg chg="add">
          <ac:chgData name="Shreya Jain" userId="3b06873b-03bf-4c44-87bf-b1049c8f22da" providerId="ADAL" clId="{54FBE066-C706-485A-BE53-6DFF9A416BBC}" dt="2022-08-15T21:47:12.080" v="1008" actId="26606"/>
          <ac:spMkLst>
            <pc:docMk/>
            <pc:sldMk cId="3894072306" sldId="268"/>
            <ac:spMk id="53" creationId="{8651CFA9-6065-4243-AC48-858E359780B1}"/>
          </ac:spMkLst>
        </pc:spChg>
        <pc:spChg chg="add">
          <ac:chgData name="Shreya Jain" userId="3b06873b-03bf-4c44-87bf-b1049c8f22da" providerId="ADAL" clId="{54FBE066-C706-485A-BE53-6DFF9A416BBC}" dt="2022-08-15T21:47:12.080" v="1008" actId="26606"/>
          <ac:spMkLst>
            <pc:docMk/>
            <pc:sldMk cId="3894072306" sldId="268"/>
            <ac:spMk id="54" creationId="{FBC8BBE5-981E-4B0B-9654-32B5668BFF31}"/>
          </ac:spMkLst>
        </pc:spChg>
        <pc:spChg chg="add">
          <ac:chgData name="Shreya Jain" userId="3b06873b-03bf-4c44-87bf-b1049c8f22da" providerId="ADAL" clId="{54FBE066-C706-485A-BE53-6DFF9A416BBC}" dt="2022-08-15T21:47:12.080" v="1008" actId="26606"/>
          <ac:spMkLst>
            <pc:docMk/>
            <pc:sldMk cId="3894072306" sldId="268"/>
            <ac:spMk id="55" creationId="{592DB257-3E16-4A3C-9E28-4682828127AD}"/>
          </ac:spMkLst>
        </pc:spChg>
        <pc:spChg chg="add">
          <ac:chgData name="Shreya Jain" userId="3b06873b-03bf-4c44-87bf-b1049c8f22da" providerId="ADAL" clId="{54FBE066-C706-485A-BE53-6DFF9A416BBC}" dt="2022-08-15T21:47:12.080" v="1008" actId="26606"/>
          <ac:spMkLst>
            <pc:docMk/>
            <pc:sldMk cId="3894072306" sldId="268"/>
            <ac:spMk id="56" creationId="{487685E6-1160-459B-8C70-301404C06C23}"/>
          </ac:spMkLst>
        </pc:spChg>
        <pc:spChg chg="add">
          <ac:chgData name="Shreya Jain" userId="3b06873b-03bf-4c44-87bf-b1049c8f22da" providerId="ADAL" clId="{54FBE066-C706-485A-BE53-6DFF9A416BBC}" dt="2022-08-15T21:47:12.080" v="1008" actId="26606"/>
          <ac:spMkLst>
            <pc:docMk/>
            <pc:sldMk cId="3894072306" sldId="268"/>
            <ac:spMk id="57" creationId="{094C9708-F6A4-4956-B261-A4A2C4DFEBF7}"/>
          </ac:spMkLst>
        </pc:spChg>
        <pc:picChg chg="add mod">
          <ac:chgData name="Shreya Jain" userId="3b06873b-03bf-4c44-87bf-b1049c8f22da" providerId="ADAL" clId="{54FBE066-C706-485A-BE53-6DFF9A416BBC}" dt="2022-08-15T21:47:12.080" v="1008" actId="26606"/>
          <ac:picMkLst>
            <pc:docMk/>
            <pc:sldMk cId="3894072306" sldId="268"/>
            <ac:picMk id="5" creationId="{BEA43E90-F0B7-4BC5-B64F-D71BC459B0E6}"/>
          </ac:picMkLst>
        </pc:picChg>
        <pc:picChg chg="add del">
          <ac:chgData name="Shreya Jain" userId="3b06873b-03bf-4c44-87bf-b1049c8f22da" providerId="ADAL" clId="{54FBE066-C706-485A-BE53-6DFF9A416BBC}" dt="2022-08-15T21:46:51.723" v="997" actId="26606"/>
          <ac:picMkLst>
            <pc:docMk/>
            <pc:sldMk cId="3894072306" sldId="268"/>
            <ac:picMk id="22" creationId="{18CBEC9D-9F9B-4383-B986-DE5B184A9A74}"/>
          </ac:picMkLst>
        </pc:picChg>
        <pc:picChg chg="add del">
          <ac:chgData name="Shreya Jain" userId="3b06873b-03bf-4c44-87bf-b1049c8f22da" providerId="ADAL" clId="{54FBE066-C706-485A-BE53-6DFF9A416BBC}" dt="2022-08-15T21:46:51.723" v="997" actId="26606"/>
          <ac:picMkLst>
            <pc:docMk/>
            <pc:sldMk cId="3894072306" sldId="268"/>
            <ac:picMk id="23" creationId="{AFE52FC7-B3EF-46A4-B8CE-292164EC9281}"/>
          </ac:picMkLst>
        </pc:picChg>
      </pc:sldChg>
      <pc:sldChg chg="addSp delSp modSp new mod modTransition">
        <pc:chgData name="Shreya Jain" userId="3b06873b-03bf-4c44-87bf-b1049c8f22da" providerId="ADAL" clId="{54FBE066-C706-485A-BE53-6DFF9A416BBC}" dt="2022-08-16T19:10:54.870" v="2203" actId="207"/>
        <pc:sldMkLst>
          <pc:docMk/>
          <pc:sldMk cId="1618242082" sldId="269"/>
        </pc:sldMkLst>
        <pc:spChg chg="mod">
          <ac:chgData name="Shreya Jain" userId="3b06873b-03bf-4c44-87bf-b1049c8f22da" providerId="ADAL" clId="{54FBE066-C706-485A-BE53-6DFF9A416BBC}" dt="2022-08-15T22:04:12.129" v="1352" actId="1076"/>
          <ac:spMkLst>
            <pc:docMk/>
            <pc:sldMk cId="1618242082" sldId="269"/>
            <ac:spMk id="2" creationId="{E11915E3-505B-49D2-8317-108E2BB74204}"/>
          </ac:spMkLst>
        </pc:spChg>
        <pc:spChg chg="del mod">
          <ac:chgData name="Shreya Jain" userId="3b06873b-03bf-4c44-87bf-b1049c8f22da" providerId="ADAL" clId="{54FBE066-C706-485A-BE53-6DFF9A416BBC}" dt="2022-08-15T21:56:25.380" v="1120" actId="3680"/>
          <ac:spMkLst>
            <pc:docMk/>
            <pc:sldMk cId="1618242082" sldId="269"/>
            <ac:spMk id="3" creationId="{AE8949EC-68AA-4DE7-A08C-B2D4016879C8}"/>
          </ac:spMkLst>
        </pc:spChg>
        <pc:spChg chg="add mod">
          <ac:chgData name="Shreya Jain" userId="3b06873b-03bf-4c44-87bf-b1049c8f22da" providerId="ADAL" clId="{54FBE066-C706-485A-BE53-6DFF9A416BBC}" dt="2022-08-16T19:10:54.870" v="2203" actId="207"/>
          <ac:spMkLst>
            <pc:docMk/>
            <pc:sldMk cId="1618242082" sldId="269"/>
            <ac:spMk id="3" creationId="{C50DA93D-1188-496D-BD39-A496088FA2E4}"/>
          </ac:spMkLst>
        </pc:spChg>
        <pc:graphicFrameChg chg="add mod ord modGraphic">
          <ac:chgData name="Shreya Jain" userId="3b06873b-03bf-4c44-87bf-b1049c8f22da" providerId="ADAL" clId="{54FBE066-C706-485A-BE53-6DFF9A416BBC}" dt="2022-08-16T19:07:38.542" v="1853" actId="14100"/>
          <ac:graphicFrameMkLst>
            <pc:docMk/>
            <pc:sldMk cId="1618242082" sldId="269"/>
            <ac:graphicFrameMk id="4" creationId="{B6D9FF69-BB2A-470E-8CC4-42C8921BF1B0}"/>
          </ac:graphicFrameMkLst>
        </pc:graphicFrameChg>
      </pc:sldChg>
      <pc:sldChg chg="addSp delSp modSp new mod modTransition setBg modAnim modNotes">
        <pc:chgData name="Shreya Jain" userId="3b06873b-03bf-4c44-87bf-b1049c8f22da" providerId="ADAL" clId="{54FBE066-C706-485A-BE53-6DFF9A416BBC}" dt="2022-08-16T20:04:18.342" v="2215" actId="20577"/>
        <pc:sldMkLst>
          <pc:docMk/>
          <pc:sldMk cId="278386215" sldId="270"/>
        </pc:sldMkLst>
        <pc:spChg chg="mod">
          <ac:chgData name="Shreya Jain" userId="3b06873b-03bf-4c44-87bf-b1049c8f22da" providerId="ADAL" clId="{54FBE066-C706-485A-BE53-6DFF9A416BBC}" dt="2022-08-16T18:49:19.376" v="1819" actId="26606"/>
          <ac:spMkLst>
            <pc:docMk/>
            <pc:sldMk cId="278386215" sldId="270"/>
            <ac:spMk id="2" creationId="{D0741F53-37DF-407A-B94A-5D8C0CD17AE1}"/>
          </ac:spMkLst>
        </pc:spChg>
        <pc:spChg chg="add del mod">
          <ac:chgData name="Shreya Jain" userId="3b06873b-03bf-4c44-87bf-b1049c8f22da" providerId="ADAL" clId="{54FBE066-C706-485A-BE53-6DFF9A416BBC}" dt="2022-08-16T18:49:19.376" v="1819" actId="26606"/>
          <ac:spMkLst>
            <pc:docMk/>
            <pc:sldMk cId="278386215" sldId="270"/>
            <ac:spMk id="3" creationId="{B21BB8FE-8684-48AF-9C61-A3E33BFC9A4B}"/>
          </ac:spMkLst>
        </pc:spChg>
        <pc:spChg chg="add del">
          <ac:chgData name="Shreya Jain" userId="3b06873b-03bf-4c44-87bf-b1049c8f22da" providerId="ADAL" clId="{54FBE066-C706-485A-BE53-6DFF9A416BBC}" dt="2022-08-16T18:49:17.083" v="1816" actId="26606"/>
          <ac:spMkLst>
            <pc:docMk/>
            <pc:sldMk cId="278386215" sldId="270"/>
            <ac:spMk id="9" creationId="{8651CFA9-6065-4243-AC48-858E359780B1}"/>
          </ac:spMkLst>
        </pc:spChg>
        <pc:spChg chg="add del">
          <ac:chgData name="Shreya Jain" userId="3b06873b-03bf-4c44-87bf-b1049c8f22da" providerId="ADAL" clId="{54FBE066-C706-485A-BE53-6DFF9A416BBC}" dt="2022-08-16T18:49:17.083" v="1816" actId="26606"/>
          <ac:spMkLst>
            <pc:docMk/>
            <pc:sldMk cId="278386215" sldId="270"/>
            <ac:spMk id="11" creationId="{37962AE0-6A1C-4B76-9D52-10E5E6D7D3BB}"/>
          </ac:spMkLst>
        </pc:spChg>
        <pc:spChg chg="add del">
          <ac:chgData name="Shreya Jain" userId="3b06873b-03bf-4c44-87bf-b1049c8f22da" providerId="ADAL" clId="{54FBE066-C706-485A-BE53-6DFF9A416BBC}" dt="2022-08-16T18:49:17.083" v="1816" actId="26606"/>
          <ac:spMkLst>
            <pc:docMk/>
            <pc:sldMk cId="278386215" sldId="270"/>
            <ac:spMk id="13" creationId="{027CAEDE-D92D-4745-8749-71019415A797}"/>
          </ac:spMkLst>
        </pc:spChg>
        <pc:spChg chg="add del">
          <ac:chgData name="Shreya Jain" userId="3b06873b-03bf-4c44-87bf-b1049c8f22da" providerId="ADAL" clId="{54FBE066-C706-485A-BE53-6DFF9A416BBC}" dt="2022-08-16T18:49:17.083" v="1816" actId="26606"/>
          <ac:spMkLst>
            <pc:docMk/>
            <pc:sldMk cId="278386215" sldId="270"/>
            <ac:spMk id="15" creationId="{00C96CB6-3880-40E6-A4BF-F64E7D1E4295}"/>
          </ac:spMkLst>
        </pc:spChg>
        <pc:spChg chg="add del">
          <ac:chgData name="Shreya Jain" userId="3b06873b-03bf-4c44-87bf-b1049c8f22da" providerId="ADAL" clId="{54FBE066-C706-485A-BE53-6DFF9A416BBC}" dt="2022-08-16T18:49:19.248" v="1818" actId="26606"/>
          <ac:spMkLst>
            <pc:docMk/>
            <pc:sldMk cId="278386215" sldId="270"/>
            <ac:spMk id="17" creationId="{4AB8125F-0FD8-48CD-9F43-73E5494EA774}"/>
          </ac:spMkLst>
        </pc:spChg>
        <pc:spChg chg="add del">
          <ac:chgData name="Shreya Jain" userId="3b06873b-03bf-4c44-87bf-b1049c8f22da" providerId="ADAL" clId="{54FBE066-C706-485A-BE53-6DFF9A416BBC}" dt="2022-08-16T18:49:19.248" v="1818" actId="26606"/>
          <ac:spMkLst>
            <pc:docMk/>
            <pc:sldMk cId="278386215" sldId="270"/>
            <ac:spMk id="18" creationId="{0019DD6C-5899-4C07-864B-EB0A7D104ACF}"/>
          </ac:spMkLst>
        </pc:spChg>
        <pc:spChg chg="add del">
          <ac:chgData name="Shreya Jain" userId="3b06873b-03bf-4c44-87bf-b1049c8f22da" providerId="ADAL" clId="{54FBE066-C706-485A-BE53-6DFF9A416BBC}" dt="2022-08-16T18:49:19.248" v="1818" actId="26606"/>
          <ac:spMkLst>
            <pc:docMk/>
            <pc:sldMk cId="278386215" sldId="270"/>
            <ac:spMk id="20" creationId="{EBDFFBC1-15BD-428E-B8AF-ECF5D1B76DEB}"/>
          </ac:spMkLst>
        </pc:spChg>
        <pc:spChg chg="add del">
          <ac:chgData name="Shreya Jain" userId="3b06873b-03bf-4c44-87bf-b1049c8f22da" providerId="ADAL" clId="{54FBE066-C706-485A-BE53-6DFF9A416BBC}" dt="2022-08-16T18:49:19.248" v="1818" actId="26606"/>
          <ac:spMkLst>
            <pc:docMk/>
            <pc:sldMk cId="278386215" sldId="270"/>
            <ac:spMk id="21" creationId="{EBFB3075-0323-4EB0-B1A5-776A0E709CEF}"/>
          </ac:spMkLst>
        </pc:spChg>
        <pc:spChg chg="add del">
          <ac:chgData name="Shreya Jain" userId="3b06873b-03bf-4c44-87bf-b1049c8f22da" providerId="ADAL" clId="{54FBE066-C706-485A-BE53-6DFF9A416BBC}" dt="2022-08-16T18:49:19.248" v="1818" actId="26606"/>
          <ac:spMkLst>
            <pc:docMk/>
            <pc:sldMk cId="278386215" sldId="270"/>
            <ac:spMk id="22" creationId="{B21BB8FE-8684-48AF-9C61-A3E33BFC9A4B}"/>
          </ac:spMkLst>
        </pc:spChg>
        <pc:spChg chg="add">
          <ac:chgData name="Shreya Jain" userId="3b06873b-03bf-4c44-87bf-b1049c8f22da" providerId="ADAL" clId="{54FBE066-C706-485A-BE53-6DFF9A416BBC}" dt="2022-08-16T18:49:19.376" v="1819" actId="26606"/>
          <ac:spMkLst>
            <pc:docMk/>
            <pc:sldMk cId="278386215" sldId="270"/>
            <ac:spMk id="24" creationId="{8651CFA9-6065-4243-AC48-858E359780B1}"/>
          </ac:spMkLst>
        </pc:spChg>
        <pc:spChg chg="add">
          <ac:chgData name="Shreya Jain" userId="3b06873b-03bf-4c44-87bf-b1049c8f22da" providerId="ADAL" clId="{54FBE066-C706-485A-BE53-6DFF9A416BBC}" dt="2022-08-16T18:49:19.376" v="1819" actId="26606"/>
          <ac:spMkLst>
            <pc:docMk/>
            <pc:sldMk cId="278386215" sldId="270"/>
            <ac:spMk id="25" creationId="{37962AE0-6A1C-4B76-9D52-10E5E6D7D3BB}"/>
          </ac:spMkLst>
        </pc:spChg>
        <pc:spChg chg="add">
          <ac:chgData name="Shreya Jain" userId="3b06873b-03bf-4c44-87bf-b1049c8f22da" providerId="ADAL" clId="{54FBE066-C706-485A-BE53-6DFF9A416BBC}" dt="2022-08-16T18:49:19.376" v="1819" actId="26606"/>
          <ac:spMkLst>
            <pc:docMk/>
            <pc:sldMk cId="278386215" sldId="270"/>
            <ac:spMk id="26" creationId="{027CAEDE-D92D-4745-8749-71019415A797}"/>
          </ac:spMkLst>
        </pc:spChg>
        <pc:spChg chg="add">
          <ac:chgData name="Shreya Jain" userId="3b06873b-03bf-4c44-87bf-b1049c8f22da" providerId="ADAL" clId="{54FBE066-C706-485A-BE53-6DFF9A416BBC}" dt="2022-08-16T18:49:19.376" v="1819" actId="26606"/>
          <ac:spMkLst>
            <pc:docMk/>
            <pc:sldMk cId="278386215" sldId="270"/>
            <ac:spMk id="27" creationId="{00C96CB6-3880-40E6-A4BF-F64E7D1E4295}"/>
          </ac:spMkLst>
        </pc:spChg>
        <pc:graphicFrameChg chg="add del">
          <ac:chgData name="Shreya Jain" userId="3b06873b-03bf-4c44-87bf-b1049c8f22da" providerId="ADAL" clId="{54FBE066-C706-485A-BE53-6DFF9A416BBC}" dt="2022-08-16T18:49:17.083" v="1816" actId="26606"/>
          <ac:graphicFrameMkLst>
            <pc:docMk/>
            <pc:sldMk cId="278386215" sldId="270"/>
            <ac:graphicFrameMk id="5" creationId="{ECAB34BE-4609-F651-6F64-49DBA0E4114E}"/>
          </ac:graphicFrameMkLst>
        </pc:graphicFrameChg>
        <pc:graphicFrameChg chg="add mod">
          <ac:chgData name="Shreya Jain" userId="3b06873b-03bf-4c44-87bf-b1049c8f22da" providerId="ADAL" clId="{54FBE066-C706-485A-BE53-6DFF9A416BBC}" dt="2022-08-16T20:04:18.342" v="2215" actId="20577"/>
          <ac:graphicFrameMkLst>
            <pc:docMk/>
            <pc:sldMk cId="278386215" sldId="270"/>
            <ac:graphicFrameMk id="28" creationId="{08040C47-A910-E416-4B04-0D7FB118B1AD}"/>
          </ac:graphicFrameMkLst>
        </pc:graphicFrameChg>
        <pc:picChg chg="add del">
          <ac:chgData name="Shreya Jain" userId="3b06873b-03bf-4c44-87bf-b1049c8f22da" providerId="ADAL" clId="{54FBE066-C706-485A-BE53-6DFF9A416BBC}" dt="2022-08-16T18:49:19.248" v="1818" actId="26606"/>
          <ac:picMkLst>
            <pc:docMk/>
            <pc:sldMk cId="278386215" sldId="270"/>
            <ac:picMk id="19" creationId="{7BF5A357-EFDE-9654-37E5-4E946840B0B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EF1FC-9DE2-4056-BB80-8F43EBFD726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BD3AAE-1321-4428-B372-D147C0A05F7E}">
      <dgm:prSet/>
      <dgm:spPr/>
      <dgm:t>
        <a:bodyPr/>
        <a:lstStyle/>
        <a:p>
          <a:r>
            <a:rPr lang="en-CA"/>
            <a:t>Key messages</a:t>
          </a:r>
          <a:endParaRPr lang="en-US"/>
        </a:p>
      </dgm:t>
    </dgm:pt>
    <dgm:pt modelId="{D4387EDB-3B52-43C6-B0B7-9434893836E7}" type="parTrans" cxnId="{EAC0A6F2-81D6-4A7E-AAEE-6EC82F80165F}">
      <dgm:prSet/>
      <dgm:spPr/>
      <dgm:t>
        <a:bodyPr/>
        <a:lstStyle/>
        <a:p>
          <a:endParaRPr lang="en-US"/>
        </a:p>
      </dgm:t>
    </dgm:pt>
    <dgm:pt modelId="{804D21FD-4A0F-416D-8CA5-95CBF3A9AB31}" type="sibTrans" cxnId="{EAC0A6F2-81D6-4A7E-AAEE-6EC82F80165F}">
      <dgm:prSet/>
      <dgm:spPr/>
      <dgm:t>
        <a:bodyPr/>
        <a:lstStyle/>
        <a:p>
          <a:endParaRPr lang="en-US"/>
        </a:p>
      </dgm:t>
    </dgm:pt>
    <dgm:pt modelId="{ABBDC4CE-A9B2-46CB-A9EA-4C109C98A1A0}">
      <dgm:prSet/>
      <dgm:spPr/>
      <dgm:t>
        <a:bodyPr/>
        <a:lstStyle/>
        <a:p>
          <a:r>
            <a:rPr lang="en-CA"/>
            <a:t>Summary</a:t>
          </a:r>
          <a:endParaRPr lang="en-US"/>
        </a:p>
      </dgm:t>
    </dgm:pt>
    <dgm:pt modelId="{A97E14B6-6FAF-47C9-8612-C4297C734746}" type="parTrans" cxnId="{CC8F064B-60EB-453B-A552-8B6B6BBCA151}">
      <dgm:prSet/>
      <dgm:spPr/>
      <dgm:t>
        <a:bodyPr/>
        <a:lstStyle/>
        <a:p>
          <a:endParaRPr lang="en-US"/>
        </a:p>
      </dgm:t>
    </dgm:pt>
    <dgm:pt modelId="{18D62B66-CDD3-4627-B51F-A93F050CCA9D}" type="sibTrans" cxnId="{CC8F064B-60EB-453B-A552-8B6B6BBCA151}">
      <dgm:prSet/>
      <dgm:spPr/>
      <dgm:t>
        <a:bodyPr/>
        <a:lstStyle/>
        <a:p>
          <a:endParaRPr lang="en-US"/>
        </a:p>
      </dgm:t>
    </dgm:pt>
    <dgm:pt modelId="{635EC489-D270-45A6-90BD-AC149A66EA9D}">
      <dgm:prSet/>
      <dgm:spPr/>
      <dgm:t>
        <a:bodyPr/>
        <a:lstStyle/>
        <a:p>
          <a:r>
            <a:rPr lang="en-CA"/>
            <a:t>Introduction</a:t>
          </a:r>
          <a:endParaRPr lang="en-US"/>
        </a:p>
      </dgm:t>
    </dgm:pt>
    <dgm:pt modelId="{05AFA368-CD0F-4E4F-8691-B726D102665B}" type="parTrans" cxnId="{09257388-ADFD-445E-AB1F-19414E3723F8}">
      <dgm:prSet/>
      <dgm:spPr/>
      <dgm:t>
        <a:bodyPr/>
        <a:lstStyle/>
        <a:p>
          <a:endParaRPr lang="en-US"/>
        </a:p>
      </dgm:t>
    </dgm:pt>
    <dgm:pt modelId="{2498848B-3C54-4CBC-AEFC-9C1441C18D1C}" type="sibTrans" cxnId="{09257388-ADFD-445E-AB1F-19414E3723F8}">
      <dgm:prSet/>
      <dgm:spPr/>
      <dgm:t>
        <a:bodyPr/>
        <a:lstStyle/>
        <a:p>
          <a:endParaRPr lang="en-US"/>
        </a:p>
      </dgm:t>
    </dgm:pt>
    <dgm:pt modelId="{2A853EC8-4F39-4D0E-8AEF-B76E82C0E7DE}">
      <dgm:prSet/>
      <dgm:spPr/>
      <dgm:t>
        <a:bodyPr/>
        <a:lstStyle/>
        <a:p>
          <a:r>
            <a:rPr lang="en-CA"/>
            <a:t>Dataset Overview</a:t>
          </a:r>
          <a:endParaRPr lang="en-US"/>
        </a:p>
      </dgm:t>
    </dgm:pt>
    <dgm:pt modelId="{D28A8C84-3246-4254-B3D0-73A445CF6C68}" type="parTrans" cxnId="{4D963229-449E-4407-AC63-0AE2E4483C12}">
      <dgm:prSet/>
      <dgm:spPr/>
      <dgm:t>
        <a:bodyPr/>
        <a:lstStyle/>
        <a:p>
          <a:endParaRPr lang="en-US"/>
        </a:p>
      </dgm:t>
    </dgm:pt>
    <dgm:pt modelId="{A9D9C0B3-C93E-4770-90AE-EB89A0B441B9}" type="sibTrans" cxnId="{4D963229-449E-4407-AC63-0AE2E4483C12}">
      <dgm:prSet/>
      <dgm:spPr/>
      <dgm:t>
        <a:bodyPr/>
        <a:lstStyle/>
        <a:p>
          <a:endParaRPr lang="en-US"/>
        </a:p>
      </dgm:t>
    </dgm:pt>
    <dgm:pt modelId="{970E4067-555A-492E-88B3-B2452209F96B}">
      <dgm:prSet/>
      <dgm:spPr/>
      <dgm:t>
        <a:bodyPr/>
        <a:lstStyle/>
        <a:p>
          <a:r>
            <a:rPr lang="en-CA"/>
            <a:t>Data Variables</a:t>
          </a:r>
          <a:endParaRPr lang="en-US"/>
        </a:p>
      </dgm:t>
    </dgm:pt>
    <dgm:pt modelId="{D55B8510-A633-4538-A270-7A5253092B50}" type="parTrans" cxnId="{1C71520D-1F82-45C1-AAE8-16D227BED9E8}">
      <dgm:prSet/>
      <dgm:spPr/>
      <dgm:t>
        <a:bodyPr/>
        <a:lstStyle/>
        <a:p>
          <a:endParaRPr lang="en-US"/>
        </a:p>
      </dgm:t>
    </dgm:pt>
    <dgm:pt modelId="{C01D005D-EFD8-43BC-B704-40EA41D356DC}" type="sibTrans" cxnId="{1C71520D-1F82-45C1-AAE8-16D227BED9E8}">
      <dgm:prSet/>
      <dgm:spPr/>
      <dgm:t>
        <a:bodyPr/>
        <a:lstStyle/>
        <a:p>
          <a:endParaRPr lang="en-US"/>
        </a:p>
      </dgm:t>
    </dgm:pt>
    <dgm:pt modelId="{102F45D4-3954-478A-B944-9A99016676E5}">
      <dgm:prSet/>
      <dgm:spPr/>
      <dgm:t>
        <a:bodyPr/>
        <a:lstStyle/>
        <a:p>
          <a:r>
            <a:rPr lang="en-CA"/>
            <a:t>Problem Statement</a:t>
          </a:r>
          <a:endParaRPr lang="en-US"/>
        </a:p>
      </dgm:t>
    </dgm:pt>
    <dgm:pt modelId="{A752B8DD-2D94-47D1-82FA-6F36C1A90418}" type="parTrans" cxnId="{05B956D7-A80C-4A80-A1C3-71DA83F14861}">
      <dgm:prSet/>
      <dgm:spPr/>
      <dgm:t>
        <a:bodyPr/>
        <a:lstStyle/>
        <a:p>
          <a:endParaRPr lang="en-US"/>
        </a:p>
      </dgm:t>
    </dgm:pt>
    <dgm:pt modelId="{74B42B88-921A-455D-A153-B985BB715362}" type="sibTrans" cxnId="{05B956D7-A80C-4A80-A1C3-71DA83F14861}">
      <dgm:prSet/>
      <dgm:spPr/>
      <dgm:t>
        <a:bodyPr/>
        <a:lstStyle/>
        <a:p>
          <a:endParaRPr lang="en-US"/>
        </a:p>
      </dgm:t>
    </dgm:pt>
    <dgm:pt modelId="{FFD13656-BC86-462D-83A3-DF7A8AA6228C}">
      <dgm:prSet/>
      <dgm:spPr/>
      <dgm:t>
        <a:bodyPr/>
        <a:lstStyle/>
        <a:p>
          <a:r>
            <a:rPr lang="en-CA"/>
            <a:t>Valuable Insights</a:t>
          </a:r>
          <a:endParaRPr lang="en-US"/>
        </a:p>
      </dgm:t>
    </dgm:pt>
    <dgm:pt modelId="{C01A15DE-8B19-4A50-B671-A8B1AD20A791}" type="parTrans" cxnId="{D86ADF4D-CCA8-49FA-A798-00E2DB4F2C77}">
      <dgm:prSet/>
      <dgm:spPr/>
      <dgm:t>
        <a:bodyPr/>
        <a:lstStyle/>
        <a:p>
          <a:endParaRPr lang="en-US"/>
        </a:p>
      </dgm:t>
    </dgm:pt>
    <dgm:pt modelId="{7349C5C1-F268-4691-AED5-66403B2614EE}" type="sibTrans" cxnId="{D86ADF4D-CCA8-49FA-A798-00E2DB4F2C77}">
      <dgm:prSet/>
      <dgm:spPr/>
      <dgm:t>
        <a:bodyPr/>
        <a:lstStyle/>
        <a:p>
          <a:endParaRPr lang="en-US"/>
        </a:p>
      </dgm:t>
    </dgm:pt>
    <dgm:pt modelId="{A958601D-77B5-49C6-A5FA-439F5BFCF0BA}">
      <dgm:prSet/>
      <dgm:spPr/>
      <dgm:t>
        <a:bodyPr/>
        <a:lstStyle/>
        <a:p>
          <a:r>
            <a:rPr lang="en-CA"/>
            <a:t>Model Comparison</a:t>
          </a:r>
          <a:endParaRPr lang="en-US"/>
        </a:p>
      </dgm:t>
    </dgm:pt>
    <dgm:pt modelId="{597E8FEC-DEA2-40CE-9516-5C3F3FA437B4}" type="parTrans" cxnId="{0AAEF639-D69F-4D7B-A4DF-C5D7180CDE44}">
      <dgm:prSet/>
      <dgm:spPr/>
      <dgm:t>
        <a:bodyPr/>
        <a:lstStyle/>
        <a:p>
          <a:endParaRPr lang="en-US"/>
        </a:p>
      </dgm:t>
    </dgm:pt>
    <dgm:pt modelId="{7D628758-9303-4CBA-875F-C67454FDDD00}" type="sibTrans" cxnId="{0AAEF639-D69F-4D7B-A4DF-C5D7180CDE44}">
      <dgm:prSet/>
      <dgm:spPr/>
      <dgm:t>
        <a:bodyPr/>
        <a:lstStyle/>
        <a:p>
          <a:endParaRPr lang="en-US"/>
        </a:p>
      </dgm:t>
    </dgm:pt>
    <dgm:pt modelId="{D3627C1E-3078-479C-9A4C-31D5785F13AB}">
      <dgm:prSet/>
      <dgm:spPr/>
      <dgm:t>
        <a:bodyPr/>
        <a:lstStyle/>
        <a:p>
          <a:r>
            <a:rPr lang="en-CA"/>
            <a:t>Modelling Recommendation</a:t>
          </a:r>
          <a:endParaRPr lang="en-US"/>
        </a:p>
      </dgm:t>
    </dgm:pt>
    <dgm:pt modelId="{B50F4C4E-01DC-43D6-809A-E0D0B5FDDAC0}" type="parTrans" cxnId="{167EE1D5-71A9-40C4-BB34-1314448917EF}">
      <dgm:prSet/>
      <dgm:spPr/>
      <dgm:t>
        <a:bodyPr/>
        <a:lstStyle/>
        <a:p>
          <a:endParaRPr lang="en-US"/>
        </a:p>
      </dgm:t>
    </dgm:pt>
    <dgm:pt modelId="{5A5AC003-20FD-47A5-903B-896EEDA9CD43}" type="sibTrans" cxnId="{167EE1D5-71A9-40C4-BB34-1314448917EF}">
      <dgm:prSet/>
      <dgm:spPr/>
      <dgm:t>
        <a:bodyPr/>
        <a:lstStyle/>
        <a:p>
          <a:endParaRPr lang="en-US"/>
        </a:p>
      </dgm:t>
    </dgm:pt>
    <dgm:pt modelId="{8DA4DB3D-7E7B-4D58-B1EB-5C1A8B1AC171}">
      <dgm:prSet/>
      <dgm:spPr/>
      <dgm:t>
        <a:bodyPr/>
        <a:lstStyle/>
        <a:p>
          <a:r>
            <a:rPr lang="en-CA"/>
            <a:t>Interpretation and Conclusion</a:t>
          </a:r>
          <a:endParaRPr lang="en-US"/>
        </a:p>
      </dgm:t>
    </dgm:pt>
    <dgm:pt modelId="{B95914A1-A5D6-4D77-8FE9-49073C51F26F}" type="parTrans" cxnId="{C16DB6B1-4167-4D70-994A-FF18988801AC}">
      <dgm:prSet/>
      <dgm:spPr/>
      <dgm:t>
        <a:bodyPr/>
        <a:lstStyle/>
        <a:p>
          <a:endParaRPr lang="en-US"/>
        </a:p>
      </dgm:t>
    </dgm:pt>
    <dgm:pt modelId="{B74CD486-B293-403E-812F-45729352BD10}" type="sibTrans" cxnId="{C16DB6B1-4167-4D70-994A-FF18988801AC}">
      <dgm:prSet/>
      <dgm:spPr/>
      <dgm:t>
        <a:bodyPr/>
        <a:lstStyle/>
        <a:p>
          <a:endParaRPr lang="en-US"/>
        </a:p>
      </dgm:t>
    </dgm:pt>
    <dgm:pt modelId="{0009FE2A-BB5F-4325-8FF0-B2A6A193F5EB}">
      <dgm:prSet/>
      <dgm:spPr/>
      <dgm:t>
        <a:bodyPr/>
        <a:lstStyle/>
        <a:p>
          <a:r>
            <a:rPr lang="en-CA" dirty="0"/>
            <a:t>Future Recommendation</a:t>
          </a:r>
          <a:endParaRPr lang="en-US" dirty="0"/>
        </a:p>
      </dgm:t>
    </dgm:pt>
    <dgm:pt modelId="{01840EB0-DB0F-4A8F-8E2D-9584638164C3}" type="parTrans" cxnId="{1D88A8CF-5006-47E7-90ED-BF15863985B2}">
      <dgm:prSet/>
      <dgm:spPr/>
      <dgm:t>
        <a:bodyPr/>
        <a:lstStyle/>
        <a:p>
          <a:endParaRPr lang="en-US"/>
        </a:p>
      </dgm:t>
    </dgm:pt>
    <dgm:pt modelId="{303E752C-6251-4119-89B8-4DB8BDDD6455}" type="sibTrans" cxnId="{1D88A8CF-5006-47E7-90ED-BF15863985B2}">
      <dgm:prSet/>
      <dgm:spPr/>
      <dgm:t>
        <a:bodyPr/>
        <a:lstStyle/>
        <a:p>
          <a:endParaRPr lang="en-US"/>
        </a:p>
      </dgm:t>
    </dgm:pt>
    <dgm:pt modelId="{4F0B0C6D-37BF-4AB3-9ED2-FF157898F0F1}" type="pres">
      <dgm:prSet presAssocID="{3BAEF1FC-9DE2-4056-BB80-8F43EBFD7268}" presName="vert0" presStyleCnt="0">
        <dgm:presLayoutVars>
          <dgm:dir/>
          <dgm:animOne val="branch"/>
          <dgm:animLvl val="lvl"/>
        </dgm:presLayoutVars>
      </dgm:prSet>
      <dgm:spPr/>
    </dgm:pt>
    <dgm:pt modelId="{86EB9595-0EB5-4A26-86AF-19E407B1BA3D}" type="pres">
      <dgm:prSet presAssocID="{EABD3AAE-1321-4428-B372-D147C0A05F7E}" presName="thickLine" presStyleLbl="alignNode1" presStyleIdx="0" presStyleCnt="11"/>
      <dgm:spPr/>
    </dgm:pt>
    <dgm:pt modelId="{683CE67F-B26A-42AF-9008-178245BB2B6F}" type="pres">
      <dgm:prSet presAssocID="{EABD3AAE-1321-4428-B372-D147C0A05F7E}" presName="horz1" presStyleCnt="0"/>
      <dgm:spPr/>
    </dgm:pt>
    <dgm:pt modelId="{D65BF346-ED29-49E5-970C-353336DF13ED}" type="pres">
      <dgm:prSet presAssocID="{EABD3AAE-1321-4428-B372-D147C0A05F7E}" presName="tx1" presStyleLbl="revTx" presStyleIdx="0" presStyleCnt="11"/>
      <dgm:spPr/>
    </dgm:pt>
    <dgm:pt modelId="{CB12E307-9AC7-4808-9E07-A141278B64E0}" type="pres">
      <dgm:prSet presAssocID="{EABD3AAE-1321-4428-B372-D147C0A05F7E}" presName="vert1" presStyleCnt="0"/>
      <dgm:spPr/>
    </dgm:pt>
    <dgm:pt modelId="{4105B679-476D-47CF-82D7-990DD24F7B79}" type="pres">
      <dgm:prSet presAssocID="{ABBDC4CE-A9B2-46CB-A9EA-4C109C98A1A0}" presName="thickLine" presStyleLbl="alignNode1" presStyleIdx="1" presStyleCnt="11"/>
      <dgm:spPr/>
    </dgm:pt>
    <dgm:pt modelId="{B0AFFABF-3009-4CF0-9C97-A9B7B5B84B62}" type="pres">
      <dgm:prSet presAssocID="{ABBDC4CE-A9B2-46CB-A9EA-4C109C98A1A0}" presName="horz1" presStyleCnt="0"/>
      <dgm:spPr/>
    </dgm:pt>
    <dgm:pt modelId="{211AD260-F8B5-47CA-AF71-6554E90B41E6}" type="pres">
      <dgm:prSet presAssocID="{ABBDC4CE-A9B2-46CB-A9EA-4C109C98A1A0}" presName="tx1" presStyleLbl="revTx" presStyleIdx="1" presStyleCnt="11"/>
      <dgm:spPr/>
    </dgm:pt>
    <dgm:pt modelId="{6577CA29-47EB-4EDE-812F-1EC290901A78}" type="pres">
      <dgm:prSet presAssocID="{ABBDC4CE-A9B2-46CB-A9EA-4C109C98A1A0}" presName="vert1" presStyleCnt="0"/>
      <dgm:spPr/>
    </dgm:pt>
    <dgm:pt modelId="{E2B9C691-2B73-409D-9963-CE93E3501B33}" type="pres">
      <dgm:prSet presAssocID="{635EC489-D270-45A6-90BD-AC149A66EA9D}" presName="thickLine" presStyleLbl="alignNode1" presStyleIdx="2" presStyleCnt="11"/>
      <dgm:spPr/>
    </dgm:pt>
    <dgm:pt modelId="{A8AAA954-7638-4501-8499-0A4D2689A64E}" type="pres">
      <dgm:prSet presAssocID="{635EC489-D270-45A6-90BD-AC149A66EA9D}" presName="horz1" presStyleCnt="0"/>
      <dgm:spPr/>
    </dgm:pt>
    <dgm:pt modelId="{CAD24DC6-2930-4D65-820D-DC622F48D67B}" type="pres">
      <dgm:prSet presAssocID="{635EC489-D270-45A6-90BD-AC149A66EA9D}" presName="tx1" presStyleLbl="revTx" presStyleIdx="2" presStyleCnt="11"/>
      <dgm:spPr/>
    </dgm:pt>
    <dgm:pt modelId="{4D5ABAF2-3290-49DB-9C12-F61F568B5A99}" type="pres">
      <dgm:prSet presAssocID="{635EC489-D270-45A6-90BD-AC149A66EA9D}" presName="vert1" presStyleCnt="0"/>
      <dgm:spPr/>
    </dgm:pt>
    <dgm:pt modelId="{605CF53E-12A3-42AD-BD40-7FF0F6DED4E6}" type="pres">
      <dgm:prSet presAssocID="{2A853EC8-4F39-4D0E-8AEF-B76E82C0E7DE}" presName="thickLine" presStyleLbl="alignNode1" presStyleIdx="3" presStyleCnt="11"/>
      <dgm:spPr/>
    </dgm:pt>
    <dgm:pt modelId="{E02A1BC7-430F-4DE5-8606-A9D750C4E69C}" type="pres">
      <dgm:prSet presAssocID="{2A853EC8-4F39-4D0E-8AEF-B76E82C0E7DE}" presName="horz1" presStyleCnt="0"/>
      <dgm:spPr/>
    </dgm:pt>
    <dgm:pt modelId="{189CD474-DE55-464C-8150-F01AB599B76A}" type="pres">
      <dgm:prSet presAssocID="{2A853EC8-4F39-4D0E-8AEF-B76E82C0E7DE}" presName="tx1" presStyleLbl="revTx" presStyleIdx="3" presStyleCnt="11"/>
      <dgm:spPr/>
    </dgm:pt>
    <dgm:pt modelId="{DE86B5FB-F601-4169-B709-229DB195AD82}" type="pres">
      <dgm:prSet presAssocID="{2A853EC8-4F39-4D0E-8AEF-B76E82C0E7DE}" presName="vert1" presStyleCnt="0"/>
      <dgm:spPr/>
    </dgm:pt>
    <dgm:pt modelId="{74A83934-EB37-4D0D-8E25-3D00F4F2E977}" type="pres">
      <dgm:prSet presAssocID="{970E4067-555A-492E-88B3-B2452209F96B}" presName="thickLine" presStyleLbl="alignNode1" presStyleIdx="4" presStyleCnt="11"/>
      <dgm:spPr/>
    </dgm:pt>
    <dgm:pt modelId="{2B1978F4-1FFA-4200-B947-0A36D34FC267}" type="pres">
      <dgm:prSet presAssocID="{970E4067-555A-492E-88B3-B2452209F96B}" presName="horz1" presStyleCnt="0"/>
      <dgm:spPr/>
    </dgm:pt>
    <dgm:pt modelId="{65048A08-1B8A-4565-B2AF-25ADC18FAFC7}" type="pres">
      <dgm:prSet presAssocID="{970E4067-555A-492E-88B3-B2452209F96B}" presName="tx1" presStyleLbl="revTx" presStyleIdx="4" presStyleCnt="11"/>
      <dgm:spPr/>
    </dgm:pt>
    <dgm:pt modelId="{DE01D666-B99F-4E70-8DED-2CC5C4DA81F2}" type="pres">
      <dgm:prSet presAssocID="{970E4067-555A-492E-88B3-B2452209F96B}" presName="vert1" presStyleCnt="0"/>
      <dgm:spPr/>
    </dgm:pt>
    <dgm:pt modelId="{A3FE1CED-AD82-4151-B2EE-EC13FCF78138}" type="pres">
      <dgm:prSet presAssocID="{102F45D4-3954-478A-B944-9A99016676E5}" presName="thickLine" presStyleLbl="alignNode1" presStyleIdx="5" presStyleCnt="11"/>
      <dgm:spPr/>
    </dgm:pt>
    <dgm:pt modelId="{9A8091DF-60E6-4E1B-A167-3DE2E03359CD}" type="pres">
      <dgm:prSet presAssocID="{102F45D4-3954-478A-B944-9A99016676E5}" presName="horz1" presStyleCnt="0"/>
      <dgm:spPr/>
    </dgm:pt>
    <dgm:pt modelId="{2567B01E-158A-40CB-8B92-C25C7C442811}" type="pres">
      <dgm:prSet presAssocID="{102F45D4-3954-478A-B944-9A99016676E5}" presName="tx1" presStyleLbl="revTx" presStyleIdx="5" presStyleCnt="11"/>
      <dgm:spPr/>
    </dgm:pt>
    <dgm:pt modelId="{68652B49-54B7-4E0C-AD90-88F05EE96B10}" type="pres">
      <dgm:prSet presAssocID="{102F45D4-3954-478A-B944-9A99016676E5}" presName="vert1" presStyleCnt="0"/>
      <dgm:spPr/>
    </dgm:pt>
    <dgm:pt modelId="{F4ABF7ED-58A7-4EFA-BBD1-D2842CD8F9CB}" type="pres">
      <dgm:prSet presAssocID="{FFD13656-BC86-462D-83A3-DF7A8AA6228C}" presName="thickLine" presStyleLbl="alignNode1" presStyleIdx="6" presStyleCnt="11"/>
      <dgm:spPr/>
    </dgm:pt>
    <dgm:pt modelId="{C7A02DA5-C089-40D4-9972-8BBC50B6627A}" type="pres">
      <dgm:prSet presAssocID="{FFD13656-BC86-462D-83A3-DF7A8AA6228C}" presName="horz1" presStyleCnt="0"/>
      <dgm:spPr/>
    </dgm:pt>
    <dgm:pt modelId="{917C5000-A865-4EE1-9E04-0C6E2C4CD9EB}" type="pres">
      <dgm:prSet presAssocID="{FFD13656-BC86-462D-83A3-DF7A8AA6228C}" presName="tx1" presStyleLbl="revTx" presStyleIdx="6" presStyleCnt="11"/>
      <dgm:spPr/>
    </dgm:pt>
    <dgm:pt modelId="{00399080-71BF-47CB-8074-FBD40DDACCEA}" type="pres">
      <dgm:prSet presAssocID="{FFD13656-BC86-462D-83A3-DF7A8AA6228C}" presName="vert1" presStyleCnt="0"/>
      <dgm:spPr/>
    </dgm:pt>
    <dgm:pt modelId="{915B3EFA-3D7E-4C72-8BC4-56B9BCE49B5C}" type="pres">
      <dgm:prSet presAssocID="{A958601D-77B5-49C6-A5FA-439F5BFCF0BA}" presName="thickLine" presStyleLbl="alignNode1" presStyleIdx="7" presStyleCnt="11"/>
      <dgm:spPr/>
    </dgm:pt>
    <dgm:pt modelId="{F9736375-6361-4307-B3CB-BE699A1ACC84}" type="pres">
      <dgm:prSet presAssocID="{A958601D-77B5-49C6-A5FA-439F5BFCF0BA}" presName="horz1" presStyleCnt="0"/>
      <dgm:spPr/>
    </dgm:pt>
    <dgm:pt modelId="{14D04041-6403-44F7-BF43-7BC635D68EAA}" type="pres">
      <dgm:prSet presAssocID="{A958601D-77B5-49C6-A5FA-439F5BFCF0BA}" presName="tx1" presStyleLbl="revTx" presStyleIdx="7" presStyleCnt="11"/>
      <dgm:spPr/>
    </dgm:pt>
    <dgm:pt modelId="{83478EAB-86AA-4F1C-B5AF-C14EAAD1AD80}" type="pres">
      <dgm:prSet presAssocID="{A958601D-77B5-49C6-A5FA-439F5BFCF0BA}" presName="vert1" presStyleCnt="0"/>
      <dgm:spPr/>
    </dgm:pt>
    <dgm:pt modelId="{6D3EA5C5-4E6F-4EC4-A8FF-33D473642C70}" type="pres">
      <dgm:prSet presAssocID="{D3627C1E-3078-479C-9A4C-31D5785F13AB}" presName="thickLine" presStyleLbl="alignNode1" presStyleIdx="8" presStyleCnt="11"/>
      <dgm:spPr/>
    </dgm:pt>
    <dgm:pt modelId="{9CD21BEA-CD39-4525-BD0B-095268054205}" type="pres">
      <dgm:prSet presAssocID="{D3627C1E-3078-479C-9A4C-31D5785F13AB}" presName="horz1" presStyleCnt="0"/>
      <dgm:spPr/>
    </dgm:pt>
    <dgm:pt modelId="{6D461BE9-73D6-4F86-A51C-13C8F2B0852E}" type="pres">
      <dgm:prSet presAssocID="{D3627C1E-3078-479C-9A4C-31D5785F13AB}" presName="tx1" presStyleLbl="revTx" presStyleIdx="8" presStyleCnt="11"/>
      <dgm:spPr/>
    </dgm:pt>
    <dgm:pt modelId="{8394487E-6042-4842-B2FD-CBA31551A519}" type="pres">
      <dgm:prSet presAssocID="{D3627C1E-3078-479C-9A4C-31D5785F13AB}" presName="vert1" presStyleCnt="0"/>
      <dgm:spPr/>
    </dgm:pt>
    <dgm:pt modelId="{5ECF7332-E5BB-49CC-AF60-09F3F997367B}" type="pres">
      <dgm:prSet presAssocID="{8DA4DB3D-7E7B-4D58-B1EB-5C1A8B1AC171}" presName="thickLine" presStyleLbl="alignNode1" presStyleIdx="9" presStyleCnt="11"/>
      <dgm:spPr/>
    </dgm:pt>
    <dgm:pt modelId="{209DE8D9-29FC-4DD6-82DA-AC3AFBA085E9}" type="pres">
      <dgm:prSet presAssocID="{8DA4DB3D-7E7B-4D58-B1EB-5C1A8B1AC171}" presName="horz1" presStyleCnt="0"/>
      <dgm:spPr/>
    </dgm:pt>
    <dgm:pt modelId="{BB0BB6BC-ED53-42C3-BB31-E25CB33CB12F}" type="pres">
      <dgm:prSet presAssocID="{8DA4DB3D-7E7B-4D58-B1EB-5C1A8B1AC171}" presName="tx1" presStyleLbl="revTx" presStyleIdx="9" presStyleCnt="11"/>
      <dgm:spPr/>
    </dgm:pt>
    <dgm:pt modelId="{10C6D189-2740-4400-B938-A92550D1A03A}" type="pres">
      <dgm:prSet presAssocID="{8DA4DB3D-7E7B-4D58-B1EB-5C1A8B1AC171}" presName="vert1" presStyleCnt="0"/>
      <dgm:spPr/>
    </dgm:pt>
    <dgm:pt modelId="{F6C4C91A-01A6-44F7-B530-35FE029C33A2}" type="pres">
      <dgm:prSet presAssocID="{0009FE2A-BB5F-4325-8FF0-B2A6A193F5EB}" presName="thickLine" presStyleLbl="alignNode1" presStyleIdx="10" presStyleCnt="11"/>
      <dgm:spPr/>
    </dgm:pt>
    <dgm:pt modelId="{AF8BA2B1-E083-45E7-BF77-8289C707BA2B}" type="pres">
      <dgm:prSet presAssocID="{0009FE2A-BB5F-4325-8FF0-B2A6A193F5EB}" presName="horz1" presStyleCnt="0"/>
      <dgm:spPr/>
    </dgm:pt>
    <dgm:pt modelId="{20E3D797-B01C-4E25-A7EE-EB4DCF7D88AD}" type="pres">
      <dgm:prSet presAssocID="{0009FE2A-BB5F-4325-8FF0-B2A6A193F5EB}" presName="tx1" presStyleLbl="revTx" presStyleIdx="10" presStyleCnt="11"/>
      <dgm:spPr/>
    </dgm:pt>
    <dgm:pt modelId="{9FA0CAF5-7AFE-4858-A7E7-91FBF7434CE9}" type="pres">
      <dgm:prSet presAssocID="{0009FE2A-BB5F-4325-8FF0-B2A6A193F5EB}" presName="vert1" presStyleCnt="0"/>
      <dgm:spPr/>
    </dgm:pt>
  </dgm:ptLst>
  <dgm:cxnLst>
    <dgm:cxn modelId="{1C71520D-1F82-45C1-AAE8-16D227BED9E8}" srcId="{3BAEF1FC-9DE2-4056-BB80-8F43EBFD7268}" destId="{970E4067-555A-492E-88B3-B2452209F96B}" srcOrd="4" destOrd="0" parTransId="{D55B8510-A633-4538-A270-7A5253092B50}" sibTransId="{C01D005D-EFD8-43BC-B704-40EA41D356DC}"/>
    <dgm:cxn modelId="{EF9A4622-AAB2-4C55-BF92-FC276B3454EB}" type="presOf" srcId="{FFD13656-BC86-462D-83A3-DF7A8AA6228C}" destId="{917C5000-A865-4EE1-9E04-0C6E2C4CD9EB}" srcOrd="0" destOrd="0" presId="urn:microsoft.com/office/officeart/2008/layout/LinedList"/>
    <dgm:cxn modelId="{4B705623-79F0-4D07-89B3-458F88092FCC}" type="presOf" srcId="{D3627C1E-3078-479C-9A4C-31D5785F13AB}" destId="{6D461BE9-73D6-4F86-A51C-13C8F2B0852E}" srcOrd="0" destOrd="0" presId="urn:microsoft.com/office/officeart/2008/layout/LinedList"/>
    <dgm:cxn modelId="{8741EC25-E4D3-4594-88C6-143121057321}" type="presOf" srcId="{635EC489-D270-45A6-90BD-AC149A66EA9D}" destId="{CAD24DC6-2930-4D65-820D-DC622F48D67B}" srcOrd="0" destOrd="0" presId="urn:microsoft.com/office/officeart/2008/layout/LinedList"/>
    <dgm:cxn modelId="{4D963229-449E-4407-AC63-0AE2E4483C12}" srcId="{3BAEF1FC-9DE2-4056-BB80-8F43EBFD7268}" destId="{2A853EC8-4F39-4D0E-8AEF-B76E82C0E7DE}" srcOrd="3" destOrd="0" parTransId="{D28A8C84-3246-4254-B3D0-73A445CF6C68}" sibTransId="{A9D9C0B3-C93E-4770-90AE-EB89A0B441B9}"/>
    <dgm:cxn modelId="{0AAEF639-D69F-4D7B-A4DF-C5D7180CDE44}" srcId="{3BAEF1FC-9DE2-4056-BB80-8F43EBFD7268}" destId="{A958601D-77B5-49C6-A5FA-439F5BFCF0BA}" srcOrd="7" destOrd="0" parTransId="{597E8FEC-DEA2-40CE-9516-5C3F3FA437B4}" sibTransId="{7D628758-9303-4CBA-875F-C67454FDDD00}"/>
    <dgm:cxn modelId="{6ADDF13B-1DE8-48D4-BF1F-96623B9FF8D4}" type="presOf" srcId="{0009FE2A-BB5F-4325-8FF0-B2A6A193F5EB}" destId="{20E3D797-B01C-4E25-A7EE-EB4DCF7D88AD}" srcOrd="0" destOrd="0" presId="urn:microsoft.com/office/officeart/2008/layout/LinedList"/>
    <dgm:cxn modelId="{AF9C6860-82E7-4ED5-AFC4-2CA28452C2A5}" type="presOf" srcId="{3BAEF1FC-9DE2-4056-BB80-8F43EBFD7268}" destId="{4F0B0C6D-37BF-4AB3-9ED2-FF157898F0F1}" srcOrd="0" destOrd="0" presId="urn:microsoft.com/office/officeart/2008/layout/LinedList"/>
    <dgm:cxn modelId="{90ADAC66-8E75-421A-8200-09F46B315D6E}" type="presOf" srcId="{ABBDC4CE-A9B2-46CB-A9EA-4C109C98A1A0}" destId="{211AD260-F8B5-47CA-AF71-6554E90B41E6}" srcOrd="0" destOrd="0" presId="urn:microsoft.com/office/officeart/2008/layout/LinedList"/>
    <dgm:cxn modelId="{CC8F064B-60EB-453B-A552-8B6B6BBCA151}" srcId="{3BAEF1FC-9DE2-4056-BB80-8F43EBFD7268}" destId="{ABBDC4CE-A9B2-46CB-A9EA-4C109C98A1A0}" srcOrd="1" destOrd="0" parTransId="{A97E14B6-6FAF-47C9-8612-C4297C734746}" sibTransId="{18D62B66-CDD3-4627-B51F-A93F050CCA9D}"/>
    <dgm:cxn modelId="{2D07D06C-205E-4B0F-BA11-528EE5AD38C6}" type="presOf" srcId="{2A853EC8-4F39-4D0E-8AEF-B76E82C0E7DE}" destId="{189CD474-DE55-464C-8150-F01AB599B76A}" srcOrd="0" destOrd="0" presId="urn:microsoft.com/office/officeart/2008/layout/LinedList"/>
    <dgm:cxn modelId="{D86ADF4D-CCA8-49FA-A798-00E2DB4F2C77}" srcId="{3BAEF1FC-9DE2-4056-BB80-8F43EBFD7268}" destId="{FFD13656-BC86-462D-83A3-DF7A8AA6228C}" srcOrd="6" destOrd="0" parTransId="{C01A15DE-8B19-4A50-B671-A8B1AD20A791}" sibTransId="{7349C5C1-F268-4691-AED5-66403B2614EE}"/>
    <dgm:cxn modelId="{E777FE75-8E7F-4F00-9E26-32FE52FB649E}" type="presOf" srcId="{EABD3AAE-1321-4428-B372-D147C0A05F7E}" destId="{D65BF346-ED29-49E5-970C-353336DF13ED}" srcOrd="0" destOrd="0" presId="urn:microsoft.com/office/officeart/2008/layout/LinedList"/>
    <dgm:cxn modelId="{47A55979-D717-4AFA-A409-6473B0B6B704}" type="presOf" srcId="{A958601D-77B5-49C6-A5FA-439F5BFCF0BA}" destId="{14D04041-6403-44F7-BF43-7BC635D68EAA}" srcOrd="0" destOrd="0" presId="urn:microsoft.com/office/officeart/2008/layout/LinedList"/>
    <dgm:cxn modelId="{09257388-ADFD-445E-AB1F-19414E3723F8}" srcId="{3BAEF1FC-9DE2-4056-BB80-8F43EBFD7268}" destId="{635EC489-D270-45A6-90BD-AC149A66EA9D}" srcOrd="2" destOrd="0" parTransId="{05AFA368-CD0F-4E4F-8691-B726D102665B}" sibTransId="{2498848B-3C54-4CBC-AEFC-9C1441C18D1C}"/>
    <dgm:cxn modelId="{4AD40C8C-8776-4536-8A3E-72E1E1143A75}" type="presOf" srcId="{8DA4DB3D-7E7B-4D58-B1EB-5C1A8B1AC171}" destId="{BB0BB6BC-ED53-42C3-BB31-E25CB33CB12F}" srcOrd="0" destOrd="0" presId="urn:microsoft.com/office/officeart/2008/layout/LinedList"/>
    <dgm:cxn modelId="{C16DB6B1-4167-4D70-994A-FF18988801AC}" srcId="{3BAEF1FC-9DE2-4056-BB80-8F43EBFD7268}" destId="{8DA4DB3D-7E7B-4D58-B1EB-5C1A8B1AC171}" srcOrd="9" destOrd="0" parTransId="{B95914A1-A5D6-4D77-8FE9-49073C51F26F}" sibTransId="{B74CD486-B293-403E-812F-45729352BD10}"/>
    <dgm:cxn modelId="{C0C7DFC4-447F-4D51-BCFC-DCECE60252AD}" type="presOf" srcId="{102F45D4-3954-478A-B944-9A99016676E5}" destId="{2567B01E-158A-40CB-8B92-C25C7C442811}" srcOrd="0" destOrd="0" presId="urn:microsoft.com/office/officeart/2008/layout/LinedList"/>
    <dgm:cxn modelId="{1D88A8CF-5006-47E7-90ED-BF15863985B2}" srcId="{3BAEF1FC-9DE2-4056-BB80-8F43EBFD7268}" destId="{0009FE2A-BB5F-4325-8FF0-B2A6A193F5EB}" srcOrd="10" destOrd="0" parTransId="{01840EB0-DB0F-4A8F-8E2D-9584638164C3}" sibTransId="{303E752C-6251-4119-89B8-4DB8BDDD6455}"/>
    <dgm:cxn modelId="{167EE1D5-71A9-40C4-BB34-1314448917EF}" srcId="{3BAEF1FC-9DE2-4056-BB80-8F43EBFD7268}" destId="{D3627C1E-3078-479C-9A4C-31D5785F13AB}" srcOrd="8" destOrd="0" parTransId="{B50F4C4E-01DC-43D6-809A-E0D0B5FDDAC0}" sibTransId="{5A5AC003-20FD-47A5-903B-896EEDA9CD43}"/>
    <dgm:cxn modelId="{05B956D7-A80C-4A80-A1C3-71DA83F14861}" srcId="{3BAEF1FC-9DE2-4056-BB80-8F43EBFD7268}" destId="{102F45D4-3954-478A-B944-9A99016676E5}" srcOrd="5" destOrd="0" parTransId="{A752B8DD-2D94-47D1-82FA-6F36C1A90418}" sibTransId="{74B42B88-921A-455D-A153-B985BB715362}"/>
    <dgm:cxn modelId="{8681E7E9-788F-4446-ACE6-07488256F7B3}" type="presOf" srcId="{970E4067-555A-492E-88B3-B2452209F96B}" destId="{65048A08-1B8A-4565-B2AF-25ADC18FAFC7}" srcOrd="0" destOrd="0" presId="urn:microsoft.com/office/officeart/2008/layout/LinedList"/>
    <dgm:cxn modelId="{EAC0A6F2-81D6-4A7E-AAEE-6EC82F80165F}" srcId="{3BAEF1FC-9DE2-4056-BB80-8F43EBFD7268}" destId="{EABD3AAE-1321-4428-B372-D147C0A05F7E}" srcOrd="0" destOrd="0" parTransId="{D4387EDB-3B52-43C6-B0B7-9434893836E7}" sibTransId="{804D21FD-4A0F-416D-8CA5-95CBF3A9AB31}"/>
    <dgm:cxn modelId="{86D351A2-6C04-47D4-BE6B-390A6DA50E5E}" type="presParOf" srcId="{4F0B0C6D-37BF-4AB3-9ED2-FF157898F0F1}" destId="{86EB9595-0EB5-4A26-86AF-19E407B1BA3D}" srcOrd="0" destOrd="0" presId="urn:microsoft.com/office/officeart/2008/layout/LinedList"/>
    <dgm:cxn modelId="{015E09E2-84EE-412F-BADB-9FA8462D1C51}" type="presParOf" srcId="{4F0B0C6D-37BF-4AB3-9ED2-FF157898F0F1}" destId="{683CE67F-B26A-42AF-9008-178245BB2B6F}" srcOrd="1" destOrd="0" presId="urn:microsoft.com/office/officeart/2008/layout/LinedList"/>
    <dgm:cxn modelId="{C2C2C7B5-258B-4102-BDF7-3492878282FC}" type="presParOf" srcId="{683CE67F-B26A-42AF-9008-178245BB2B6F}" destId="{D65BF346-ED29-49E5-970C-353336DF13ED}" srcOrd="0" destOrd="0" presId="urn:microsoft.com/office/officeart/2008/layout/LinedList"/>
    <dgm:cxn modelId="{E7375EB0-9891-454B-977C-01C000ACCEB7}" type="presParOf" srcId="{683CE67F-B26A-42AF-9008-178245BB2B6F}" destId="{CB12E307-9AC7-4808-9E07-A141278B64E0}" srcOrd="1" destOrd="0" presId="urn:microsoft.com/office/officeart/2008/layout/LinedList"/>
    <dgm:cxn modelId="{656E86A5-D10F-4B27-8601-475DE400B650}" type="presParOf" srcId="{4F0B0C6D-37BF-4AB3-9ED2-FF157898F0F1}" destId="{4105B679-476D-47CF-82D7-990DD24F7B79}" srcOrd="2" destOrd="0" presId="urn:microsoft.com/office/officeart/2008/layout/LinedList"/>
    <dgm:cxn modelId="{CC352338-F4B0-488F-A101-9998A3AE6272}" type="presParOf" srcId="{4F0B0C6D-37BF-4AB3-9ED2-FF157898F0F1}" destId="{B0AFFABF-3009-4CF0-9C97-A9B7B5B84B62}" srcOrd="3" destOrd="0" presId="urn:microsoft.com/office/officeart/2008/layout/LinedList"/>
    <dgm:cxn modelId="{017F56F3-F863-4225-A19E-86D9272F6B5A}" type="presParOf" srcId="{B0AFFABF-3009-4CF0-9C97-A9B7B5B84B62}" destId="{211AD260-F8B5-47CA-AF71-6554E90B41E6}" srcOrd="0" destOrd="0" presId="urn:microsoft.com/office/officeart/2008/layout/LinedList"/>
    <dgm:cxn modelId="{8624C5D8-6AA1-4AD3-B8B9-3CF1ED2C63D8}" type="presParOf" srcId="{B0AFFABF-3009-4CF0-9C97-A9B7B5B84B62}" destId="{6577CA29-47EB-4EDE-812F-1EC290901A78}" srcOrd="1" destOrd="0" presId="urn:microsoft.com/office/officeart/2008/layout/LinedList"/>
    <dgm:cxn modelId="{124EB004-1CC2-4D4F-8B9B-C2D66EC01EEC}" type="presParOf" srcId="{4F0B0C6D-37BF-4AB3-9ED2-FF157898F0F1}" destId="{E2B9C691-2B73-409D-9963-CE93E3501B33}" srcOrd="4" destOrd="0" presId="urn:microsoft.com/office/officeart/2008/layout/LinedList"/>
    <dgm:cxn modelId="{D36AC3D3-4D74-4749-957B-B8B66514D375}" type="presParOf" srcId="{4F0B0C6D-37BF-4AB3-9ED2-FF157898F0F1}" destId="{A8AAA954-7638-4501-8499-0A4D2689A64E}" srcOrd="5" destOrd="0" presId="urn:microsoft.com/office/officeart/2008/layout/LinedList"/>
    <dgm:cxn modelId="{105BC54A-46EB-4672-8255-3387556698A0}" type="presParOf" srcId="{A8AAA954-7638-4501-8499-0A4D2689A64E}" destId="{CAD24DC6-2930-4D65-820D-DC622F48D67B}" srcOrd="0" destOrd="0" presId="urn:microsoft.com/office/officeart/2008/layout/LinedList"/>
    <dgm:cxn modelId="{AC817CE5-53C0-4367-A858-AA9A0CC337F4}" type="presParOf" srcId="{A8AAA954-7638-4501-8499-0A4D2689A64E}" destId="{4D5ABAF2-3290-49DB-9C12-F61F568B5A99}" srcOrd="1" destOrd="0" presId="urn:microsoft.com/office/officeart/2008/layout/LinedList"/>
    <dgm:cxn modelId="{DD000463-81EB-43AF-B3C3-05E5047BEB3A}" type="presParOf" srcId="{4F0B0C6D-37BF-4AB3-9ED2-FF157898F0F1}" destId="{605CF53E-12A3-42AD-BD40-7FF0F6DED4E6}" srcOrd="6" destOrd="0" presId="urn:microsoft.com/office/officeart/2008/layout/LinedList"/>
    <dgm:cxn modelId="{C57070E6-EBE8-41FC-B300-47D62ED999BF}" type="presParOf" srcId="{4F0B0C6D-37BF-4AB3-9ED2-FF157898F0F1}" destId="{E02A1BC7-430F-4DE5-8606-A9D750C4E69C}" srcOrd="7" destOrd="0" presId="urn:microsoft.com/office/officeart/2008/layout/LinedList"/>
    <dgm:cxn modelId="{4907E890-0724-497C-9F3D-B74FF2DF4631}" type="presParOf" srcId="{E02A1BC7-430F-4DE5-8606-A9D750C4E69C}" destId="{189CD474-DE55-464C-8150-F01AB599B76A}" srcOrd="0" destOrd="0" presId="urn:microsoft.com/office/officeart/2008/layout/LinedList"/>
    <dgm:cxn modelId="{7474B167-5B0F-4559-B278-4A046CD92A95}" type="presParOf" srcId="{E02A1BC7-430F-4DE5-8606-A9D750C4E69C}" destId="{DE86B5FB-F601-4169-B709-229DB195AD82}" srcOrd="1" destOrd="0" presId="urn:microsoft.com/office/officeart/2008/layout/LinedList"/>
    <dgm:cxn modelId="{43B03E52-7A0C-4725-8A64-D991725A8823}" type="presParOf" srcId="{4F0B0C6D-37BF-4AB3-9ED2-FF157898F0F1}" destId="{74A83934-EB37-4D0D-8E25-3D00F4F2E977}" srcOrd="8" destOrd="0" presId="urn:microsoft.com/office/officeart/2008/layout/LinedList"/>
    <dgm:cxn modelId="{DA31B330-4921-49EE-8637-B22D6D6C54CB}" type="presParOf" srcId="{4F0B0C6D-37BF-4AB3-9ED2-FF157898F0F1}" destId="{2B1978F4-1FFA-4200-B947-0A36D34FC267}" srcOrd="9" destOrd="0" presId="urn:microsoft.com/office/officeart/2008/layout/LinedList"/>
    <dgm:cxn modelId="{6C73C73E-E3C5-4130-B97C-09FE1D44FFA5}" type="presParOf" srcId="{2B1978F4-1FFA-4200-B947-0A36D34FC267}" destId="{65048A08-1B8A-4565-B2AF-25ADC18FAFC7}" srcOrd="0" destOrd="0" presId="urn:microsoft.com/office/officeart/2008/layout/LinedList"/>
    <dgm:cxn modelId="{410381F9-5D8C-462D-857C-48188D1E4188}" type="presParOf" srcId="{2B1978F4-1FFA-4200-B947-0A36D34FC267}" destId="{DE01D666-B99F-4E70-8DED-2CC5C4DA81F2}" srcOrd="1" destOrd="0" presId="urn:microsoft.com/office/officeart/2008/layout/LinedList"/>
    <dgm:cxn modelId="{B5542DD4-182C-477C-B3D5-D1F6A25D565F}" type="presParOf" srcId="{4F0B0C6D-37BF-4AB3-9ED2-FF157898F0F1}" destId="{A3FE1CED-AD82-4151-B2EE-EC13FCF78138}" srcOrd="10" destOrd="0" presId="urn:microsoft.com/office/officeart/2008/layout/LinedList"/>
    <dgm:cxn modelId="{0DF80059-C4FD-42C7-BF71-D3FB5783ECA8}" type="presParOf" srcId="{4F0B0C6D-37BF-4AB3-9ED2-FF157898F0F1}" destId="{9A8091DF-60E6-4E1B-A167-3DE2E03359CD}" srcOrd="11" destOrd="0" presId="urn:microsoft.com/office/officeart/2008/layout/LinedList"/>
    <dgm:cxn modelId="{8991AF80-16BF-4FE2-B71A-7310D239C9E2}" type="presParOf" srcId="{9A8091DF-60E6-4E1B-A167-3DE2E03359CD}" destId="{2567B01E-158A-40CB-8B92-C25C7C442811}" srcOrd="0" destOrd="0" presId="urn:microsoft.com/office/officeart/2008/layout/LinedList"/>
    <dgm:cxn modelId="{33AB41DF-2F30-49F6-A3DA-713F2824D10E}" type="presParOf" srcId="{9A8091DF-60E6-4E1B-A167-3DE2E03359CD}" destId="{68652B49-54B7-4E0C-AD90-88F05EE96B10}" srcOrd="1" destOrd="0" presId="urn:microsoft.com/office/officeart/2008/layout/LinedList"/>
    <dgm:cxn modelId="{03AC79D2-AB7A-4AFC-BC25-C2F6245014F2}" type="presParOf" srcId="{4F0B0C6D-37BF-4AB3-9ED2-FF157898F0F1}" destId="{F4ABF7ED-58A7-4EFA-BBD1-D2842CD8F9CB}" srcOrd="12" destOrd="0" presId="urn:microsoft.com/office/officeart/2008/layout/LinedList"/>
    <dgm:cxn modelId="{363E883F-43AF-404B-AFBE-25360B78BCC6}" type="presParOf" srcId="{4F0B0C6D-37BF-4AB3-9ED2-FF157898F0F1}" destId="{C7A02DA5-C089-40D4-9972-8BBC50B6627A}" srcOrd="13" destOrd="0" presId="urn:microsoft.com/office/officeart/2008/layout/LinedList"/>
    <dgm:cxn modelId="{265E1D19-02AE-49F8-A411-A6D243EA76D8}" type="presParOf" srcId="{C7A02DA5-C089-40D4-9972-8BBC50B6627A}" destId="{917C5000-A865-4EE1-9E04-0C6E2C4CD9EB}" srcOrd="0" destOrd="0" presId="urn:microsoft.com/office/officeart/2008/layout/LinedList"/>
    <dgm:cxn modelId="{CE3A7569-B1FA-4FB5-8DE3-130082C50B3E}" type="presParOf" srcId="{C7A02DA5-C089-40D4-9972-8BBC50B6627A}" destId="{00399080-71BF-47CB-8074-FBD40DDACCEA}" srcOrd="1" destOrd="0" presId="urn:microsoft.com/office/officeart/2008/layout/LinedList"/>
    <dgm:cxn modelId="{4EF7CA8A-2608-4EED-9BA8-E3AF2055DFA2}" type="presParOf" srcId="{4F0B0C6D-37BF-4AB3-9ED2-FF157898F0F1}" destId="{915B3EFA-3D7E-4C72-8BC4-56B9BCE49B5C}" srcOrd="14" destOrd="0" presId="urn:microsoft.com/office/officeart/2008/layout/LinedList"/>
    <dgm:cxn modelId="{AAC23E1F-2B52-44A2-90F2-4C5B587B01CC}" type="presParOf" srcId="{4F0B0C6D-37BF-4AB3-9ED2-FF157898F0F1}" destId="{F9736375-6361-4307-B3CB-BE699A1ACC84}" srcOrd="15" destOrd="0" presId="urn:microsoft.com/office/officeart/2008/layout/LinedList"/>
    <dgm:cxn modelId="{29C53657-3C18-46A2-BF6A-3E0AF9FBC6E6}" type="presParOf" srcId="{F9736375-6361-4307-B3CB-BE699A1ACC84}" destId="{14D04041-6403-44F7-BF43-7BC635D68EAA}" srcOrd="0" destOrd="0" presId="urn:microsoft.com/office/officeart/2008/layout/LinedList"/>
    <dgm:cxn modelId="{C69897F0-ADA8-4EDE-BF2D-AF5CC716B754}" type="presParOf" srcId="{F9736375-6361-4307-B3CB-BE699A1ACC84}" destId="{83478EAB-86AA-4F1C-B5AF-C14EAAD1AD80}" srcOrd="1" destOrd="0" presId="urn:microsoft.com/office/officeart/2008/layout/LinedList"/>
    <dgm:cxn modelId="{33D05224-B1BB-49DF-B79C-7EF99BEFDE4B}" type="presParOf" srcId="{4F0B0C6D-37BF-4AB3-9ED2-FF157898F0F1}" destId="{6D3EA5C5-4E6F-4EC4-A8FF-33D473642C70}" srcOrd="16" destOrd="0" presId="urn:microsoft.com/office/officeart/2008/layout/LinedList"/>
    <dgm:cxn modelId="{B6D3B248-8193-4AD6-AFBD-5EE8EC40BA88}" type="presParOf" srcId="{4F0B0C6D-37BF-4AB3-9ED2-FF157898F0F1}" destId="{9CD21BEA-CD39-4525-BD0B-095268054205}" srcOrd="17" destOrd="0" presId="urn:microsoft.com/office/officeart/2008/layout/LinedList"/>
    <dgm:cxn modelId="{56A64C5A-E56D-4843-9DB2-967488D509D9}" type="presParOf" srcId="{9CD21BEA-CD39-4525-BD0B-095268054205}" destId="{6D461BE9-73D6-4F86-A51C-13C8F2B0852E}" srcOrd="0" destOrd="0" presId="urn:microsoft.com/office/officeart/2008/layout/LinedList"/>
    <dgm:cxn modelId="{5E88C408-6F4B-4358-8FA6-45A167558631}" type="presParOf" srcId="{9CD21BEA-CD39-4525-BD0B-095268054205}" destId="{8394487E-6042-4842-B2FD-CBA31551A519}" srcOrd="1" destOrd="0" presId="urn:microsoft.com/office/officeart/2008/layout/LinedList"/>
    <dgm:cxn modelId="{00C4F469-6071-43BA-BCB0-178D270F0312}" type="presParOf" srcId="{4F0B0C6D-37BF-4AB3-9ED2-FF157898F0F1}" destId="{5ECF7332-E5BB-49CC-AF60-09F3F997367B}" srcOrd="18" destOrd="0" presId="urn:microsoft.com/office/officeart/2008/layout/LinedList"/>
    <dgm:cxn modelId="{016AFFF4-9F59-401D-A37A-A9D76F6B6CA2}" type="presParOf" srcId="{4F0B0C6D-37BF-4AB3-9ED2-FF157898F0F1}" destId="{209DE8D9-29FC-4DD6-82DA-AC3AFBA085E9}" srcOrd="19" destOrd="0" presId="urn:microsoft.com/office/officeart/2008/layout/LinedList"/>
    <dgm:cxn modelId="{1D677EA8-23B9-44C6-8A86-84890BCC3EBF}" type="presParOf" srcId="{209DE8D9-29FC-4DD6-82DA-AC3AFBA085E9}" destId="{BB0BB6BC-ED53-42C3-BB31-E25CB33CB12F}" srcOrd="0" destOrd="0" presId="urn:microsoft.com/office/officeart/2008/layout/LinedList"/>
    <dgm:cxn modelId="{7DE28504-75D7-480D-9229-A340102969A6}" type="presParOf" srcId="{209DE8D9-29FC-4DD6-82DA-AC3AFBA085E9}" destId="{10C6D189-2740-4400-B938-A92550D1A03A}" srcOrd="1" destOrd="0" presId="urn:microsoft.com/office/officeart/2008/layout/LinedList"/>
    <dgm:cxn modelId="{567B7A12-6A24-4D4C-82AE-897BBD3001E4}" type="presParOf" srcId="{4F0B0C6D-37BF-4AB3-9ED2-FF157898F0F1}" destId="{F6C4C91A-01A6-44F7-B530-35FE029C33A2}" srcOrd="20" destOrd="0" presId="urn:microsoft.com/office/officeart/2008/layout/LinedList"/>
    <dgm:cxn modelId="{D021FD80-A7E1-49AE-B7C1-8A0323436F0E}" type="presParOf" srcId="{4F0B0C6D-37BF-4AB3-9ED2-FF157898F0F1}" destId="{AF8BA2B1-E083-45E7-BF77-8289C707BA2B}" srcOrd="21" destOrd="0" presId="urn:microsoft.com/office/officeart/2008/layout/LinedList"/>
    <dgm:cxn modelId="{768EC666-126C-4874-99F5-0CF84551DDF5}" type="presParOf" srcId="{AF8BA2B1-E083-45E7-BF77-8289C707BA2B}" destId="{20E3D797-B01C-4E25-A7EE-EB4DCF7D88AD}" srcOrd="0" destOrd="0" presId="urn:microsoft.com/office/officeart/2008/layout/LinedList"/>
    <dgm:cxn modelId="{442F01A9-647E-454B-A091-D80E828A9765}" type="presParOf" srcId="{AF8BA2B1-E083-45E7-BF77-8289C707BA2B}" destId="{9FA0CAF5-7AFE-4858-A7E7-91FBF7434C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5F5F3-3FAB-41E9-9985-C36D0100EF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4F3C32-BC83-401B-84FD-A8D5949EB714}">
      <dgm:prSet/>
      <dgm:spPr/>
      <dgm:t>
        <a:bodyPr/>
        <a:lstStyle/>
        <a:p>
          <a:r>
            <a:rPr lang="en-GB"/>
            <a:t>According to the World Health Organization, heart disease kills 12 million people annually.</a:t>
          </a:r>
          <a:endParaRPr lang="en-US"/>
        </a:p>
      </dgm:t>
    </dgm:pt>
    <dgm:pt modelId="{4215C3A9-9A74-4464-A7AB-613B8CD8FAD2}" type="parTrans" cxnId="{429E034F-55E9-4252-9213-BBD379A59611}">
      <dgm:prSet/>
      <dgm:spPr/>
      <dgm:t>
        <a:bodyPr/>
        <a:lstStyle/>
        <a:p>
          <a:endParaRPr lang="en-US"/>
        </a:p>
      </dgm:t>
    </dgm:pt>
    <dgm:pt modelId="{64C840D4-DDD2-46F4-AA93-C359D14A45D3}" type="sibTrans" cxnId="{429E034F-55E9-4252-9213-BBD379A59611}">
      <dgm:prSet/>
      <dgm:spPr/>
      <dgm:t>
        <a:bodyPr/>
        <a:lstStyle/>
        <a:p>
          <a:endParaRPr lang="en-US"/>
        </a:p>
      </dgm:t>
    </dgm:pt>
    <dgm:pt modelId="{76662347-9013-4AA0-8FEC-6F7E7F274052}">
      <dgm:prSet/>
      <dgm:spPr/>
      <dgm:t>
        <a:bodyPr/>
        <a:lstStyle/>
        <a:p>
          <a:r>
            <a:rPr lang="en-GB"/>
            <a:t>As it results in death without any overt symptoms, heart disease is sometimes known as the "silent killer.“</a:t>
          </a:r>
          <a:endParaRPr lang="en-US"/>
        </a:p>
      </dgm:t>
    </dgm:pt>
    <dgm:pt modelId="{2B5ED073-ABD8-42C1-9A99-8BB6CD11CFB0}" type="parTrans" cxnId="{D512E7FF-6FAA-4624-94B0-C6C0E088CDC0}">
      <dgm:prSet/>
      <dgm:spPr/>
      <dgm:t>
        <a:bodyPr/>
        <a:lstStyle/>
        <a:p>
          <a:endParaRPr lang="en-US"/>
        </a:p>
      </dgm:t>
    </dgm:pt>
    <dgm:pt modelId="{67491CA0-7943-4F84-AF29-9F27328060A7}" type="sibTrans" cxnId="{D512E7FF-6FAA-4624-94B0-C6C0E088CDC0}">
      <dgm:prSet/>
      <dgm:spPr/>
      <dgm:t>
        <a:bodyPr/>
        <a:lstStyle/>
        <a:p>
          <a:endParaRPr lang="en-US"/>
        </a:p>
      </dgm:t>
    </dgm:pt>
    <dgm:pt modelId="{2ED5A08B-A85F-410A-8E5A-8675EAD6BE40}">
      <dgm:prSet/>
      <dgm:spPr/>
      <dgm:t>
        <a:bodyPr/>
        <a:lstStyle/>
        <a:p>
          <a:r>
            <a:rPr lang="en-GB"/>
            <a:t>Analysing patient data is essential for detecting heart disease in its early stages.</a:t>
          </a:r>
          <a:endParaRPr lang="en-US"/>
        </a:p>
      </dgm:t>
    </dgm:pt>
    <dgm:pt modelId="{1D0E6BB9-1B57-4354-B96E-63F3D453867B}" type="parTrans" cxnId="{26EF7E5B-8295-4E2A-9294-CB7FE583F13A}">
      <dgm:prSet/>
      <dgm:spPr/>
      <dgm:t>
        <a:bodyPr/>
        <a:lstStyle/>
        <a:p>
          <a:endParaRPr lang="en-US"/>
        </a:p>
      </dgm:t>
    </dgm:pt>
    <dgm:pt modelId="{B87E382D-0C29-4BC2-8371-F5ED6E146070}" type="sibTrans" cxnId="{26EF7E5B-8295-4E2A-9294-CB7FE583F13A}">
      <dgm:prSet/>
      <dgm:spPr/>
      <dgm:t>
        <a:bodyPr/>
        <a:lstStyle/>
        <a:p>
          <a:endParaRPr lang="en-US"/>
        </a:p>
      </dgm:t>
    </dgm:pt>
    <dgm:pt modelId="{3379EC2E-7951-44AB-9761-3FEA86685A25}">
      <dgm:prSet/>
      <dgm:spPr/>
      <dgm:t>
        <a:bodyPr/>
        <a:lstStyle/>
        <a:p>
          <a:r>
            <a:rPr lang="en-GB" dirty="0"/>
            <a:t>Factors that most affect a person's likelihood of acquiring heart disease should be looked into and identified.</a:t>
          </a:r>
          <a:endParaRPr lang="en-US" dirty="0"/>
        </a:p>
      </dgm:t>
    </dgm:pt>
    <dgm:pt modelId="{2EA34775-12E1-4DB3-845D-A9E8569F29CD}" type="parTrans" cxnId="{5F69FD77-B647-4138-9DD7-D85AD981E908}">
      <dgm:prSet/>
      <dgm:spPr/>
      <dgm:t>
        <a:bodyPr/>
        <a:lstStyle/>
        <a:p>
          <a:endParaRPr lang="en-US"/>
        </a:p>
      </dgm:t>
    </dgm:pt>
    <dgm:pt modelId="{73C0544A-07D6-4216-A677-5E88EBEA7064}" type="sibTrans" cxnId="{5F69FD77-B647-4138-9DD7-D85AD981E908}">
      <dgm:prSet/>
      <dgm:spPr/>
      <dgm:t>
        <a:bodyPr/>
        <a:lstStyle/>
        <a:p>
          <a:endParaRPr lang="en-US"/>
        </a:p>
      </dgm:t>
    </dgm:pt>
    <dgm:pt modelId="{4BB0ECDD-8D16-4002-B964-38408E08F2EA}" type="pres">
      <dgm:prSet presAssocID="{C225F5F3-3FAB-41E9-9985-C36D0100EF9C}" presName="linear" presStyleCnt="0">
        <dgm:presLayoutVars>
          <dgm:animLvl val="lvl"/>
          <dgm:resizeHandles val="exact"/>
        </dgm:presLayoutVars>
      </dgm:prSet>
      <dgm:spPr/>
    </dgm:pt>
    <dgm:pt modelId="{CCF40E2B-BE8C-496B-8136-0A18C09783E5}" type="pres">
      <dgm:prSet presAssocID="{1D4F3C32-BC83-401B-84FD-A8D5949EB7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9E72D2-18D9-4572-92F4-3FB52F015C2C}" type="pres">
      <dgm:prSet presAssocID="{64C840D4-DDD2-46F4-AA93-C359D14A45D3}" presName="spacer" presStyleCnt="0"/>
      <dgm:spPr/>
    </dgm:pt>
    <dgm:pt modelId="{C39F889F-0B96-45E4-962D-5640908A0FC9}" type="pres">
      <dgm:prSet presAssocID="{76662347-9013-4AA0-8FEC-6F7E7F2740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2779AA-E765-4503-AF4E-E992F96B0E82}" type="pres">
      <dgm:prSet presAssocID="{67491CA0-7943-4F84-AF29-9F27328060A7}" presName="spacer" presStyleCnt="0"/>
      <dgm:spPr/>
    </dgm:pt>
    <dgm:pt modelId="{1ACF457B-847F-49B1-B23E-22FD11F2BC97}" type="pres">
      <dgm:prSet presAssocID="{2ED5A08B-A85F-410A-8E5A-8675EAD6BE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5B5311B-DDE4-47CB-B158-14A679AF11D6}" type="pres">
      <dgm:prSet presAssocID="{B87E382D-0C29-4BC2-8371-F5ED6E146070}" presName="spacer" presStyleCnt="0"/>
      <dgm:spPr/>
    </dgm:pt>
    <dgm:pt modelId="{8E9D3976-483C-45C2-8C81-0CF2E0D7D8E9}" type="pres">
      <dgm:prSet presAssocID="{3379EC2E-7951-44AB-9761-3FEA86685A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FB94F10-E51B-4354-B707-00A2983DA0C4}" type="presOf" srcId="{1D4F3C32-BC83-401B-84FD-A8D5949EB714}" destId="{CCF40E2B-BE8C-496B-8136-0A18C09783E5}" srcOrd="0" destOrd="0" presId="urn:microsoft.com/office/officeart/2005/8/layout/vList2"/>
    <dgm:cxn modelId="{26EF7E5B-8295-4E2A-9294-CB7FE583F13A}" srcId="{C225F5F3-3FAB-41E9-9985-C36D0100EF9C}" destId="{2ED5A08B-A85F-410A-8E5A-8675EAD6BE40}" srcOrd="2" destOrd="0" parTransId="{1D0E6BB9-1B57-4354-B96E-63F3D453867B}" sibTransId="{B87E382D-0C29-4BC2-8371-F5ED6E146070}"/>
    <dgm:cxn modelId="{429E034F-55E9-4252-9213-BBD379A59611}" srcId="{C225F5F3-3FAB-41E9-9985-C36D0100EF9C}" destId="{1D4F3C32-BC83-401B-84FD-A8D5949EB714}" srcOrd="0" destOrd="0" parTransId="{4215C3A9-9A74-4464-A7AB-613B8CD8FAD2}" sibTransId="{64C840D4-DDD2-46F4-AA93-C359D14A45D3}"/>
    <dgm:cxn modelId="{5F69FD77-B647-4138-9DD7-D85AD981E908}" srcId="{C225F5F3-3FAB-41E9-9985-C36D0100EF9C}" destId="{3379EC2E-7951-44AB-9761-3FEA86685A25}" srcOrd="3" destOrd="0" parTransId="{2EA34775-12E1-4DB3-845D-A9E8569F29CD}" sibTransId="{73C0544A-07D6-4216-A677-5E88EBEA7064}"/>
    <dgm:cxn modelId="{0D5AE2C7-5A51-46EA-A60E-B068E244AE9F}" type="presOf" srcId="{C225F5F3-3FAB-41E9-9985-C36D0100EF9C}" destId="{4BB0ECDD-8D16-4002-B964-38408E08F2EA}" srcOrd="0" destOrd="0" presId="urn:microsoft.com/office/officeart/2005/8/layout/vList2"/>
    <dgm:cxn modelId="{E895F1DE-1D7A-457B-85D9-DEA7052FB549}" type="presOf" srcId="{3379EC2E-7951-44AB-9761-3FEA86685A25}" destId="{8E9D3976-483C-45C2-8C81-0CF2E0D7D8E9}" srcOrd="0" destOrd="0" presId="urn:microsoft.com/office/officeart/2005/8/layout/vList2"/>
    <dgm:cxn modelId="{FA0648E7-19C9-4446-BC28-5DD52078ED4B}" type="presOf" srcId="{76662347-9013-4AA0-8FEC-6F7E7F274052}" destId="{C39F889F-0B96-45E4-962D-5640908A0FC9}" srcOrd="0" destOrd="0" presId="urn:microsoft.com/office/officeart/2005/8/layout/vList2"/>
    <dgm:cxn modelId="{F54E67E9-ECF5-4EE2-B104-4877C542B8C2}" type="presOf" srcId="{2ED5A08B-A85F-410A-8E5A-8675EAD6BE40}" destId="{1ACF457B-847F-49B1-B23E-22FD11F2BC97}" srcOrd="0" destOrd="0" presId="urn:microsoft.com/office/officeart/2005/8/layout/vList2"/>
    <dgm:cxn modelId="{D512E7FF-6FAA-4624-94B0-C6C0E088CDC0}" srcId="{C225F5F3-3FAB-41E9-9985-C36D0100EF9C}" destId="{76662347-9013-4AA0-8FEC-6F7E7F274052}" srcOrd="1" destOrd="0" parTransId="{2B5ED073-ABD8-42C1-9A99-8BB6CD11CFB0}" sibTransId="{67491CA0-7943-4F84-AF29-9F27328060A7}"/>
    <dgm:cxn modelId="{D08B0610-D7F7-45F7-B784-1523A48960CF}" type="presParOf" srcId="{4BB0ECDD-8D16-4002-B964-38408E08F2EA}" destId="{CCF40E2B-BE8C-496B-8136-0A18C09783E5}" srcOrd="0" destOrd="0" presId="urn:microsoft.com/office/officeart/2005/8/layout/vList2"/>
    <dgm:cxn modelId="{02B5DB8C-2F41-4AF9-8DF9-DFE6DBB628F2}" type="presParOf" srcId="{4BB0ECDD-8D16-4002-B964-38408E08F2EA}" destId="{919E72D2-18D9-4572-92F4-3FB52F015C2C}" srcOrd="1" destOrd="0" presId="urn:microsoft.com/office/officeart/2005/8/layout/vList2"/>
    <dgm:cxn modelId="{46A86543-A185-495F-8812-06546F0D12BB}" type="presParOf" srcId="{4BB0ECDD-8D16-4002-B964-38408E08F2EA}" destId="{C39F889F-0B96-45E4-962D-5640908A0FC9}" srcOrd="2" destOrd="0" presId="urn:microsoft.com/office/officeart/2005/8/layout/vList2"/>
    <dgm:cxn modelId="{C2C55EC9-9C1E-4E88-AB88-50B5CA4656D3}" type="presParOf" srcId="{4BB0ECDD-8D16-4002-B964-38408E08F2EA}" destId="{942779AA-E765-4503-AF4E-E992F96B0E82}" srcOrd="3" destOrd="0" presId="urn:microsoft.com/office/officeart/2005/8/layout/vList2"/>
    <dgm:cxn modelId="{E77BB0C9-7C3D-456D-A653-87CF168E24AC}" type="presParOf" srcId="{4BB0ECDD-8D16-4002-B964-38408E08F2EA}" destId="{1ACF457B-847F-49B1-B23E-22FD11F2BC97}" srcOrd="4" destOrd="0" presId="urn:microsoft.com/office/officeart/2005/8/layout/vList2"/>
    <dgm:cxn modelId="{1ECD5CD2-18E8-469E-81BC-0EF7B4D9009E}" type="presParOf" srcId="{4BB0ECDD-8D16-4002-B964-38408E08F2EA}" destId="{65B5311B-DDE4-47CB-B158-14A679AF11D6}" srcOrd="5" destOrd="0" presId="urn:microsoft.com/office/officeart/2005/8/layout/vList2"/>
    <dgm:cxn modelId="{F52D7B4D-A9CB-46DE-B842-7655ACB84F73}" type="presParOf" srcId="{4BB0ECDD-8D16-4002-B964-38408E08F2EA}" destId="{8E9D3976-483C-45C2-8C81-0CF2E0D7D8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43BE32-2323-423F-A0C6-BFA33E9A69F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8F97B9-0C2F-4D6F-9016-3A401382C740}">
      <dgm:prSet/>
      <dgm:spPr/>
      <dgm:t>
        <a:bodyPr/>
        <a:lstStyle/>
        <a:p>
          <a:r>
            <a:rPr lang="en-CA"/>
            <a:t>BMI affects heart disease. Heart disease tends to be more likely to affect people with a BMI of 20 or above.</a:t>
          </a:r>
          <a:endParaRPr lang="en-US"/>
        </a:p>
      </dgm:t>
    </dgm:pt>
    <dgm:pt modelId="{E617A77A-CFD6-4A5F-AD82-4A71E9044AF0}" type="parTrans" cxnId="{90F7BCD2-CA6B-491A-8917-CA5BDFB3622F}">
      <dgm:prSet/>
      <dgm:spPr/>
      <dgm:t>
        <a:bodyPr/>
        <a:lstStyle/>
        <a:p>
          <a:endParaRPr lang="en-US"/>
        </a:p>
      </dgm:t>
    </dgm:pt>
    <dgm:pt modelId="{BF9B6B9B-7CDE-4132-8033-B87153DA87A6}" type="sibTrans" cxnId="{90F7BCD2-CA6B-491A-8917-CA5BDFB3622F}">
      <dgm:prSet/>
      <dgm:spPr/>
      <dgm:t>
        <a:bodyPr/>
        <a:lstStyle/>
        <a:p>
          <a:endParaRPr lang="en-US"/>
        </a:p>
      </dgm:t>
    </dgm:pt>
    <dgm:pt modelId="{931290BA-9BE2-4D48-A0BB-E1EC7EF1D9F9}">
      <dgm:prSet/>
      <dgm:spPr/>
      <dgm:t>
        <a:bodyPr/>
        <a:lstStyle/>
        <a:p>
          <a:r>
            <a:rPr lang="en-CA" dirty="0"/>
            <a:t>Reduce chances of having heart disease by doing physical activity and eating healthy food.</a:t>
          </a:r>
          <a:endParaRPr lang="en-US" dirty="0"/>
        </a:p>
      </dgm:t>
    </dgm:pt>
    <dgm:pt modelId="{162219F3-3C57-4CC1-8E50-8CE53030A9E3}" type="parTrans" cxnId="{DFE4588A-5C61-4E9A-9A88-00E82BC768A7}">
      <dgm:prSet/>
      <dgm:spPr/>
      <dgm:t>
        <a:bodyPr/>
        <a:lstStyle/>
        <a:p>
          <a:endParaRPr lang="en-US"/>
        </a:p>
      </dgm:t>
    </dgm:pt>
    <dgm:pt modelId="{DB2E0D71-E9BD-4544-91E5-DED5D70F2FDB}" type="sibTrans" cxnId="{DFE4588A-5C61-4E9A-9A88-00E82BC768A7}">
      <dgm:prSet/>
      <dgm:spPr/>
      <dgm:t>
        <a:bodyPr/>
        <a:lstStyle/>
        <a:p>
          <a:endParaRPr lang="en-US"/>
        </a:p>
      </dgm:t>
    </dgm:pt>
    <dgm:pt modelId="{B72AF5DF-EE2A-4706-BF87-1088C77F0061}">
      <dgm:prSet/>
      <dgm:spPr/>
      <dgm:t>
        <a:bodyPr/>
        <a:lstStyle/>
        <a:p>
          <a:r>
            <a:rPr lang="en-CA"/>
            <a:t>Smoking causes heart disease, among other things. Contrary to popular belief, the data indicates that alcohol consumption does not increase the risk of heart disease.</a:t>
          </a:r>
          <a:endParaRPr lang="en-US"/>
        </a:p>
      </dgm:t>
    </dgm:pt>
    <dgm:pt modelId="{926D6D5A-821C-4F1B-B3B3-D6FCACF43424}" type="parTrans" cxnId="{5C82F314-ECA8-48C1-BE2C-64D0467CF136}">
      <dgm:prSet/>
      <dgm:spPr/>
      <dgm:t>
        <a:bodyPr/>
        <a:lstStyle/>
        <a:p>
          <a:endParaRPr lang="en-US"/>
        </a:p>
      </dgm:t>
    </dgm:pt>
    <dgm:pt modelId="{CFE7B25E-B4CF-4939-A279-22CB58B865D1}" type="sibTrans" cxnId="{5C82F314-ECA8-48C1-BE2C-64D0467CF136}">
      <dgm:prSet/>
      <dgm:spPr/>
      <dgm:t>
        <a:bodyPr/>
        <a:lstStyle/>
        <a:p>
          <a:endParaRPr lang="en-US"/>
        </a:p>
      </dgm:t>
    </dgm:pt>
    <dgm:pt modelId="{3D675D7B-3649-4FA2-89E4-5E91B68E6384}">
      <dgm:prSet/>
      <dgm:spPr/>
      <dgm:t>
        <a:bodyPr/>
        <a:lstStyle/>
        <a:p>
          <a:r>
            <a:rPr lang="en-CA"/>
            <a:t>Heart disease is influenced by the number of physical health issues faced throughout the previous 30 days.</a:t>
          </a:r>
          <a:endParaRPr lang="en-US"/>
        </a:p>
      </dgm:t>
    </dgm:pt>
    <dgm:pt modelId="{8AA949F3-18CB-4BAE-9BAF-28F9E5E1B27C}" type="parTrans" cxnId="{2CB40CB1-6A94-41BF-9FC3-B2263DF6556D}">
      <dgm:prSet/>
      <dgm:spPr/>
      <dgm:t>
        <a:bodyPr/>
        <a:lstStyle/>
        <a:p>
          <a:endParaRPr lang="en-US"/>
        </a:p>
      </dgm:t>
    </dgm:pt>
    <dgm:pt modelId="{DDEE0CF4-73B4-4AE2-9332-EEED4ED214C8}" type="sibTrans" cxnId="{2CB40CB1-6A94-41BF-9FC3-B2263DF6556D}">
      <dgm:prSet/>
      <dgm:spPr/>
      <dgm:t>
        <a:bodyPr/>
        <a:lstStyle/>
        <a:p>
          <a:endParaRPr lang="en-US"/>
        </a:p>
      </dgm:t>
    </dgm:pt>
    <dgm:pt modelId="{B01E5F27-6BE8-4205-8070-D295F4408D11}">
      <dgm:prSet/>
      <dgm:spPr/>
      <dgm:t>
        <a:bodyPr/>
        <a:lstStyle/>
        <a:p>
          <a:r>
            <a:rPr lang="en-CA"/>
            <a:t>Stroke contributes to heart disease.</a:t>
          </a:r>
          <a:endParaRPr lang="en-US"/>
        </a:p>
      </dgm:t>
    </dgm:pt>
    <dgm:pt modelId="{70CDE195-8D99-4D28-AE89-99240D29CBA0}" type="parTrans" cxnId="{0389BD66-C27D-453E-B665-7BEF394FE2CF}">
      <dgm:prSet/>
      <dgm:spPr/>
      <dgm:t>
        <a:bodyPr/>
        <a:lstStyle/>
        <a:p>
          <a:endParaRPr lang="en-US"/>
        </a:p>
      </dgm:t>
    </dgm:pt>
    <dgm:pt modelId="{B83E7F55-7CB8-4501-98F2-FD074262C7AF}" type="sibTrans" cxnId="{0389BD66-C27D-453E-B665-7BEF394FE2CF}">
      <dgm:prSet/>
      <dgm:spPr/>
      <dgm:t>
        <a:bodyPr/>
        <a:lstStyle/>
        <a:p>
          <a:endParaRPr lang="en-US"/>
        </a:p>
      </dgm:t>
    </dgm:pt>
    <dgm:pt modelId="{5736B3F9-ABCA-4211-A32E-CB70B40F405C}">
      <dgm:prSet/>
      <dgm:spPr/>
      <dgm:t>
        <a:bodyPr/>
        <a:lstStyle/>
        <a:p>
          <a:r>
            <a:rPr lang="en-CA"/>
            <a:t>Heart disease is more likely to affect those who have trouble walking.</a:t>
          </a:r>
          <a:endParaRPr lang="en-US"/>
        </a:p>
      </dgm:t>
    </dgm:pt>
    <dgm:pt modelId="{3659B766-BE51-4684-A468-7BA4304E6790}" type="parTrans" cxnId="{D30B0833-6C36-4519-8612-E46086C4BF37}">
      <dgm:prSet/>
      <dgm:spPr/>
      <dgm:t>
        <a:bodyPr/>
        <a:lstStyle/>
        <a:p>
          <a:endParaRPr lang="en-US"/>
        </a:p>
      </dgm:t>
    </dgm:pt>
    <dgm:pt modelId="{B0104E9E-FA09-42C3-93C8-AD840FA0E5C8}" type="sibTrans" cxnId="{D30B0833-6C36-4519-8612-E46086C4BF37}">
      <dgm:prSet/>
      <dgm:spPr/>
      <dgm:t>
        <a:bodyPr/>
        <a:lstStyle/>
        <a:p>
          <a:endParaRPr lang="en-US"/>
        </a:p>
      </dgm:t>
    </dgm:pt>
    <dgm:pt modelId="{F25F6659-35F2-4FB9-BD3F-9826651DCE87}">
      <dgm:prSet/>
      <dgm:spPr/>
      <dgm:t>
        <a:bodyPr/>
        <a:lstStyle/>
        <a:p>
          <a:r>
            <a:rPr lang="en-CA"/>
            <a:t>Men typically have a larger risk of developing heart disease than women.</a:t>
          </a:r>
          <a:endParaRPr lang="en-US"/>
        </a:p>
      </dgm:t>
    </dgm:pt>
    <dgm:pt modelId="{931536CA-BCFA-4DC6-B835-43B07E4D7CBE}" type="parTrans" cxnId="{1D18B511-C636-4C73-96CD-35EA1C50778F}">
      <dgm:prSet/>
      <dgm:spPr/>
      <dgm:t>
        <a:bodyPr/>
        <a:lstStyle/>
        <a:p>
          <a:endParaRPr lang="en-US"/>
        </a:p>
      </dgm:t>
    </dgm:pt>
    <dgm:pt modelId="{44354919-ADD4-4088-9975-933CA9ED783A}" type="sibTrans" cxnId="{1D18B511-C636-4C73-96CD-35EA1C50778F}">
      <dgm:prSet/>
      <dgm:spPr/>
      <dgm:t>
        <a:bodyPr/>
        <a:lstStyle/>
        <a:p>
          <a:endParaRPr lang="en-US"/>
        </a:p>
      </dgm:t>
    </dgm:pt>
    <dgm:pt modelId="{B162C2A9-0DED-4B15-B3AD-32301342B69A}">
      <dgm:prSet/>
      <dgm:spPr/>
      <dgm:t>
        <a:bodyPr/>
        <a:lstStyle/>
        <a:p>
          <a:r>
            <a:rPr lang="en-CA" dirty="0"/>
            <a:t>Heart disease is influenced by </a:t>
          </a:r>
          <a:r>
            <a:rPr lang="en-CA"/>
            <a:t>asthma, skin cancer, and diabetes. </a:t>
          </a:r>
          <a:r>
            <a:rPr lang="en-CA" dirty="0"/>
            <a:t>Asthma, however, only makes a minor impact.</a:t>
          </a:r>
          <a:endParaRPr lang="en-US" dirty="0"/>
        </a:p>
      </dgm:t>
    </dgm:pt>
    <dgm:pt modelId="{416E48AA-EE58-4F91-9124-F7BC204D7503}" type="parTrans" cxnId="{FAA9A2B7-E261-4F19-B6B5-69CC11200EDB}">
      <dgm:prSet/>
      <dgm:spPr/>
      <dgm:t>
        <a:bodyPr/>
        <a:lstStyle/>
        <a:p>
          <a:endParaRPr lang="en-US"/>
        </a:p>
      </dgm:t>
    </dgm:pt>
    <dgm:pt modelId="{C8D80AC0-FD5B-4D0B-B470-60E45CDA0743}" type="sibTrans" cxnId="{FAA9A2B7-E261-4F19-B6B5-69CC11200EDB}">
      <dgm:prSet/>
      <dgm:spPr/>
      <dgm:t>
        <a:bodyPr/>
        <a:lstStyle/>
        <a:p>
          <a:endParaRPr lang="en-US"/>
        </a:p>
      </dgm:t>
    </dgm:pt>
    <dgm:pt modelId="{F66EFD7B-72C5-4E02-8D7B-BEE86A37231D}" type="pres">
      <dgm:prSet presAssocID="{0143BE32-2323-423F-A0C6-BFA33E9A69F9}" presName="linear" presStyleCnt="0">
        <dgm:presLayoutVars>
          <dgm:animLvl val="lvl"/>
          <dgm:resizeHandles val="exact"/>
        </dgm:presLayoutVars>
      </dgm:prSet>
      <dgm:spPr/>
    </dgm:pt>
    <dgm:pt modelId="{3C95DC9B-F6CA-4794-8AFC-18DD5E22B1F9}" type="pres">
      <dgm:prSet presAssocID="{A98F97B9-0C2F-4D6F-9016-3A401382C74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A6D0B23-2EF0-4087-90D9-9C02D5F2CDA5}" type="pres">
      <dgm:prSet presAssocID="{BF9B6B9B-7CDE-4132-8033-B87153DA87A6}" presName="spacer" presStyleCnt="0"/>
      <dgm:spPr/>
    </dgm:pt>
    <dgm:pt modelId="{DB4C91C8-8E3F-4365-8A4B-2644F76A0E3E}" type="pres">
      <dgm:prSet presAssocID="{931290BA-9BE2-4D48-A0BB-E1EC7EF1D9F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D34CE9A-FEEA-4E8D-83D4-51035AAE079A}" type="pres">
      <dgm:prSet presAssocID="{DB2E0D71-E9BD-4544-91E5-DED5D70F2FDB}" presName="spacer" presStyleCnt="0"/>
      <dgm:spPr/>
    </dgm:pt>
    <dgm:pt modelId="{03A6EA06-5AC4-4EC1-8B42-D8475086354E}" type="pres">
      <dgm:prSet presAssocID="{B72AF5DF-EE2A-4706-BF87-1088C77F006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4F71891-AE06-452C-984A-E3FB3B8AB8E2}" type="pres">
      <dgm:prSet presAssocID="{CFE7B25E-B4CF-4939-A279-22CB58B865D1}" presName="spacer" presStyleCnt="0"/>
      <dgm:spPr/>
    </dgm:pt>
    <dgm:pt modelId="{C751C940-FB9F-4065-8484-C457A025C16F}" type="pres">
      <dgm:prSet presAssocID="{3D675D7B-3649-4FA2-89E4-5E91B68E638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A531465-3D8E-42FC-B6E3-9B876BE56198}" type="pres">
      <dgm:prSet presAssocID="{DDEE0CF4-73B4-4AE2-9332-EEED4ED214C8}" presName="spacer" presStyleCnt="0"/>
      <dgm:spPr/>
    </dgm:pt>
    <dgm:pt modelId="{129E7278-D44B-4D46-A4F7-17B666A052A7}" type="pres">
      <dgm:prSet presAssocID="{B01E5F27-6BE8-4205-8070-D295F4408D1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7C0330D-9B93-4483-A27B-711C5832C31F}" type="pres">
      <dgm:prSet presAssocID="{B83E7F55-7CB8-4501-98F2-FD074262C7AF}" presName="spacer" presStyleCnt="0"/>
      <dgm:spPr/>
    </dgm:pt>
    <dgm:pt modelId="{3992A57C-8F65-4BAC-A519-C2376E86E519}" type="pres">
      <dgm:prSet presAssocID="{5736B3F9-ABCA-4211-A32E-CB70B40F405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BA2E344-435F-433F-A492-628958727442}" type="pres">
      <dgm:prSet presAssocID="{B0104E9E-FA09-42C3-93C8-AD840FA0E5C8}" presName="spacer" presStyleCnt="0"/>
      <dgm:spPr/>
    </dgm:pt>
    <dgm:pt modelId="{6FAF1592-57FC-4050-AA1D-21AF1E1FBBF6}" type="pres">
      <dgm:prSet presAssocID="{F25F6659-35F2-4FB9-BD3F-9826651DCE8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79D5D85-4460-4E18-8EE6-1C1728C774B3}" type="pres">
      <dgm:prSet presAssocID="{44354919-ADD4-4088-9975-933CA9ED783A}" presName="spacer" presStyleCnt="0"/>
      <dgm:spPr/>
    </dgm:pt>
    <dgm:pt modelId="{782AB736-219D-4B11-8D30-A507456D3E11}" type="pres">
      <dgm:prSet presAssocID="{B162C2A9-0DED-4B15-B3AD-32301342B69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D18B511-C636-4C73-96CD-35EA1C50778F}" srcId="{0143BE32-2323-423F-A0C6-BFA33E9A69F9}" destId="{F25F6659-35F2-4FB9-BD3F-9826651DCE87}" srcOrd="6" destOrd="0" parTransId="{931536CA-BCFA-4DC6-B835-43B07E4D7CBE}" sibTransId="{44354919-ADD4-4088-9975-933CA9ED783A}"/>
    <dgm:cxn modelId="{5C82F314-ECA8-48C1-BE2C-64D0467CF136}" srcId="{0143BE32-2323-423F-A0C6-BFA33E9A69F9}" destId="{B72AF5DF-EE2A-4706-BF87-1088C77F0061}" srcOrd="2" destOrd="0" parTransId="{926D6D5A-821C-4F1B-B3B3-D6FCACF43424}" sibTransId="{CFE7B25E-B4CF-4939-A279-22CB58B865D1}"/>
    <dgm:cxn modelId="{C01AC819-42AD-4557-974B-DDFF514107EA}" type="presOf" srcId="{5736B3F9-ABCA-4211-A32E-CB70B40F405C}" destId="{3992A57C-8F65-4BAC-A519-C2376E86E519}" srcOrd="0" destOrd="0" presId="urn:microsoft.com/office/officeart/2005/8/layout/vList2"/>
    <dgm:cxn modelId="{CE255130-A646-41C5-95E9-9CB96DB9712E}" type="presOf" srcId="{B01E5F27-6BE8-4205-8070-D295F4408D11}" destId="{129E7278-D44B-4D46-A4F7-17B666A052A7}" srcOrd="0" destOrd="0" presId="urn:microsoft.com/office/officeart/2005/8/layout/vList2"/>
    <dgm:cxn modelId="{D30B0833-6C36-4519-8612-E46086C4BF37}" srcId="{0143BE32-2323-423F-A0C6-BFA33E9A69F9}" destId="{5736B3F9-ABCA-4211-A32E-CB70B40F405C}" srcOrd="5" destOrd="0" parTransId="{3659B766-BE51-4684-A468-7BA4304E6790}" sibTransId="{B0104E9E-FA09-42C3-93C8-AD840FA0E5C8}"/>
    <dgm:cxn modelId="{3363575E-3C0A-4BA3-8A47-02B8F850B522}" type="presOf" srcId="{0143BE32-2323-423F-A0C6-BFA33E9A69F9}" destId="{F66EFD7B-72C5-4E02-8D7B-BEE86A37231D}" srcOrd="0" destOrd="0" presId="urn:microsoft.com/office/officeart/2005/8/layout/vList2"/>
    <dgm:cxn modelId="{0389BD66-C27D-453E-B665-7BEF394FE2CF}" srcId="{0143BE32-2323-423F-A0C6-BFA33E9A69F9}" destId="{B01E5F27-6BE8-4205-8070-D295F4408D11}" srcOrd="4" destOrd="0" parTransId="{70CDE195-8D99-4D28-AE89-99240D29CBA0}" sibTransId="{B83E7F55-7CB8-4501-98F2-FD074262C7AF}"/>
    <dgm:cxn modelId="{4C7A7D71-9D91-4748-93EE-0A370A3E7950}" type="presOf" srcId="{B72AF5DF-EE2A-4706-BF87-1088C77F0061}" destId="{03A6EA06-5AC4-4EC1-8B42-D8475086354E}" srcOrd="0" destOrd="0" presId="urn:microsoft.com/office/officeart/2005/8/layout/vList2"/>
    <dgm:cxn modelId="{8F4EA571-97B9-4238-B32B-BF51E99F7AFD}" type="presOf" srcId="{F25F6659-35F2-4FB9-BD3F-9826651DCE87}" destId="{6FAF1592-57FC-4050-AA1D-21AF1E1FBBF6}" srcOrd="0" destOrd="0" presId="urn:microsoft.com/office/officeart/2005/8/layout/vList2"/>
    <dgm:cxn modelId="{DFE4588A-5C61-4E9A-9A88-00E82BC768A7}" srcId="{0143BE32-2323-423F-A0C6-BFA33E9A69F9}" destId="{931290BA-9BE2-4D48-A0BB-E1EC7EF1D9F9}" srcOrd="1" destOrd="0" parTransId="{162219F3-3C57-4CC1-8E50-8CE53030A9E3}" sibTransId="{DB2E0D71-E9BD-4544-91E5-DED5D70F2FDB}"/>
    <dgm:cxn modelId="{3E4F8CA3-D251-468D-B18E-D917A366F1A0}" type="presOf" srcId="{B162C2A9-0DED-4B15-B3AD-32301342B69A}" destId="{782AB736-219D-4B11-8D30-A507456D3E11}" srcOrd="0" destOrd="0" presId="urn:microsoft.com/office/officeart/2005/8/layout/vList2"/>
    <dgm:cxn modelId="{2CB40CB1-6A94-41BF-9FC3-B2263DF6556D}" srcId="{0143BE32-2323-423F-A0C6-BFA33E9A69F9}" destId="{3D675D7B-3649-4FA2-89E4-5E91B68E6384}" srcOrd="3" destOrd="0" parTransId="{8AA949F3-18CB-4BAE-9BAF-28F9E5E1B27C}" sibTransId="{DDEE0CF4-73B4-4AE2-9332-EEED4ED214C8}"/>
    <dgm:cxn modelId="{FAA9A2B7-E261-4F19-B6B5-69CC11200EDB}" srcId="{0143BE32-2323-423F-A0C6-BFA33E9A69F9}" destId="{B162C2A9-0DED-4B15-B3AD-32301342B69A}" srcOrd="7" destOrd="0" parTransId="{416E48AA-EE58-4F91-9124-F7BC204D7503}" sibTransId="{C8D80AC0-FD5B-4D0B-B470-60E45CDA0743}"/>
    <dgm:cxn modelId="{6DC570C1-9546-4931-99EB-9D7856D98C66}" type="presOf" srcId="{A98F97B9-0C2F-4D6F-9016-3A401382C740}" destId="{3C95DC9B-F6CA-4794-8AFC-18DD5E22B1F9}" srcOrd="0" destOrd="0" presId="urn:microsoft.com/office/officeart/2005/8/layout/vList2"/>
    <dgm:cxn modelId="{DA67DCC1-8540-4937-9A32-4C1CDAC9BDEB}" type="presOf" srcId="{931290BA-9BE2-4D48-A0BB-E1EC7EF1D9F9}" destId="{DB4C91C8-8E3F-4365-8A4B-2644F76A0E3E}" srcOrd="0" destOrd="0" presId="urn:microsoft.com/office/officeart/2005/8/layout/vList2"/>
    <dgm:cxn modelId="{90F7BCD2-CA6B-491A-8917-CA5BDFB3622F}" srcId="{0143BE32-2323-423F-A0C6-BFA33E9A69F9}" destId="{A98F97B9-0C2F-4D6F-9016-3A401382C740}" srcOrd="0" destOrd="0" parTransId="{E617A77A-CFD6-4A5F-AD82-4A71E9044AF0}" sibTransId="{BF9B6B9B-7CDE-4132-8033-B87153DA87A6}"/>
    <dgm:cxn modelId="{D553BFD4-B2FC-44EC-8706-CCF47898CDDB}" type="presOf" srcId="{3D675D7B-3649-4FA2-89E4-5E91B68E6384}" destId="{C751C940-FB9F-4065-8484-C457A025C16F}" srcOrd="0" destOrd="0" presId="urn:microsoft.com/office/officeart/2005/8/layout/vList2"/>
    <dgm:cxn modelId="{82C816FC-01E9-4193-9A92-DFB54B462B18}" type="presParOf" srcId="{F66EFD7B-72C5-4E02-8D7B-BEE86A37231D}" destId="{3C95DC9B-F6CA-4794-8AFC-18DD5E22B1F9}" srcOrd="0" destOrd="0" presId="urn:microsoft.com/office/officeart/2005/8/layout/vList2"/>
    <dgm:cxn modelId="{E697BED6-C69D-468F-984E-9B00152888DA}" type="presParOf" srcId="{F66EFD7B-72C5-4E02-8D7B-BEE86A37231D}" destId="{DA6D0B23-2EF0-4087-90D9-9C02D5F2CDA5}" srcOrd="1" destOrd="0" presId="urn:microsoft.com/office/officeart/2005/8/layout/vList2"/>
    <dgm:cxn modelId="{DF862D54-D1CF-43EF-917D-39EC0BA7B6EE}" type="presParOf" srcId="{F66EFD7B-72C5-4E02-8D7B-BEE86A37231D}" destId="{DB4C91C8-8E3F-4365-8A4B-2644F76A0E3E}" srcOrd="2" destOrd="0" presId="urn:microsoft.com/office/officeart/2005/8/layout/vList2"/>
    <dgm:cxn modelId="{8D4F66D8-DFA5-4951-A408-5B01BBFD1563}" type="presParOf" srcId="{F66EFD7B-72C5-4E02-8D7B-BEE86A37231D}" destId="{9D34CE9A-FEEA-4E8D-83D4-51035AAE079A}" srcOrd="3" destOrd="0" presId="urn:microsoft.com/office/officeart/2005/8/layout/vList2"/>
    <dgm:cxn modelId="{D942F9FC-F599-440B-AE14-6577E94CA81A}" type="presParOf" srcId="{F66EFD7B-72C5-4E02-8D7B-BEE86A37231D}" destId="{03A6EA06-5AC4-4EC1-8B42-D8475086354E}" srcOrd="4" destOrd="0" presId="urn:microsoft.com/office/officeart/2005/8/layout/vList2"/>
    <dgm:cxn modelId="{D670D6FF-357C-49C2-92CB-D33AC77E0D86}" type="presParOf" srcId="{F66EFD7B-72C5-4E02-8D7B-BEE86A37231D}" destId="{64F71891-AE06-452C-984A-E3FB3B8AB8E2}" srcOrd="5" destOrd="0" presId="urn:microsoft.com/office/officeart/2005/8/layout/vList2"/>
    <dgm:cxn modelId="{662E14D8-F5B3-45B3-8CBC-39E3540ACAD2}" type="presParOf" srcId="{F66EFD7B-72C5-4E02-8D7B-BEE86A37231D}" destId="{C751C940-FB9F-4065-8484-C457A025C16F}" srcOrd="6" destOrd="0" presId="urn:microsoft.com/office/officeart/2005/8/layout/vList2"/>
    <dgm:cxn modelId="{D491F5EB-01EB-4094-86F6-75F4E8F4F76B}" type="presParOf" srcId="{F66EFD7B-72C5-4E02-8D7B-BEE86A37231D}" destId="{AA531465-3D8E-42FC-B6E3-9B876BE56198}" srcOrd="7" destOrd="0" presId="urn:microsoft.com/office/officeart/2005/8/layout/vList2"/>
    <dgm:cxn modelId="{5751D654-E780-4C19-B5E6-195478C054CA}" type="presParOf" srcId="{F66EFD7B-72C5-4E02-8D7B-BEE86A37231D}" destId="{129E7278-D44B-4D46-A4F7-17B666A052A7}" srcOrd="8" destOrd="0" presId="urn:microsoft.com/office/officeart/2005/8/layout/vList2"/>
    <dgm:cxn modelId="{E5578D56-39B0-4BFF-9CC3-2A075EC34CA6}" type="presParOf" srcId="{F66EFD7B-72C5-4E02-8D7B-BEE86A37231D}" destId="{57C0330D-9B93-4483-A27B-711C5832C31F}" srcOrd="9" destOrd="0" presId="urn:microsoft.com/office/officeart/2005/8/layout/vList2"/>
    <dgm:cxn modelId="{683BE307-4E2D-425F-A77F-318930B4AA84}" type="presParOf" srcId="{F66EFD7B-72C5-4E02-8D7B-BEE86A37231D}" destId="{3992A57C-8F65-4BAC-A519-C2376E86E519}" srcOrd="10" destOrd="0" presId="urn:microsoft.com/office/officeart/2005/8/layout/vList2"/>
    <dgm:cxn modelId="{A4A5B0E1-C93B-4707-866C-EC166E711111}" type="presParOf" srcId="{F66EFD7B-72C5-4E02-8D7B-BEE86A37231D}" destId="{DBA2E344-435F-433F-A492-628958727442}" srcOrd="11" destOrd="0" presId="urn:microsoft.com/office/officeart/2005/8/layout/vList2"/>
    <dgm:cxn modelId="{D8E4B343-E4C5-43F5-9900-25322433F07E}" type="presParOf" srcId="{F66EFD7B-72C5-4E02-8D7B-BEE86A37231D}" destId="{6FAF1592-57FC-4050-AA1D-21AF1E1FBBF6}" srcOrd="12" destOrd="0" presId="urn:microsoft.com/office/officeart/2005/8/layout/vList2"/>
    <dgm:cxn modelId="{1830C0BA-2A5D-49A6-9E99-CE2B308812C7}" type="presParOf" srcId="{F66EFD7B-72C5-4E02-8D7B-BEE86A37231D}" destId="{179D5D85-4460-4E18-8EE6-1C1728C774B3}" srcOrd="13" destOrd="0" presId="urn:microsoft.com/office/officeart/2005/8/layout/vList2"/>
    <dgm:cxn modelId="{F96B4DB0-1131-42FF-ACD4-E8493027EA91}" type="presParOf" srcId="{F66EFD7B-72C5-4E02-8D7B-BEE86A37231D}" destId="{782AB736-219D-4B11-8D30-A507456D3E1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B9595-0EB5-4A26-86AF-19E407B1BA3D}">
      <dsp:nvSpPr>
        <dsp:cNvPr id="0" name=""/>
        <dsp:cNvSpPr/>
      </dsp:nvSpPr>
      <dsp:spPr>
        <a:xfrm>
          <a:off x="0" y="285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BF346-ED29-49E5-970C-353336DF13ED}">
      <dsp:nvSpPr>
        <dsp:cNvPr id="0" name=""/>
        <dsp:cNvSpPr/>
      </dsp:nvSpPr>
      <dsp:spPr>
        <a:xfrm>
          <a:off x="0" y="2853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Key messages</a:t>
          </a:r>
          <a:endParaRPr lang="en-US" sz="2400" kern="1200"/>
        </a:p>
      </dsp:txBody>
      <dsp:txXfrm>
        <a:off x="0" y="2853"/>
        <a:ext cx="7003777" cy="530718"/>
      </dsp:txXfrm>
    </dsp:sp>
    <dsp:sp modelId="{4105B679-476D-47CF-82D7-990DD24F7B79}">
      <dsp:nvSpPr>
        <dsp:cNvPr id="0" name=""/>
        <dsp:cNvSpPr/>
      </dsp:nvSpPr>
      <dsp:spPr>
        <a:xfrm>
          <a:off x="0" y="533571"/>
          <a:ext cx="7003777" cy="0"/>
        </a:xfrm>
        <a:prstGeom prst="line">
          <a:avLst/>
        </a:prstGeom>
        <a:solidFill>
          <a:schemeClr val="accent2">
            <a:hueOff val="147313"/>
            <a:satOff val="-936"/>
            <a:lumOff val="-137"/>
            <a:alphaOff val="0"/>
          </a:schemeClr>
        </a:solidFill>
        <a:ln w="12700" cap="flat" cmpd="sng" algn="ctr">
          <a:solidFill>
            <a:schemeClr val="accent2">
              <a:hueOff val="147313"/>
              <a:satOff val="-936"/>
              <a:lumOff val="-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AD260-F8B5-47CA-AF71-6554E90B41E6}">
      <dsp:nvSpPr>
        <dsp:cNvPr id="0" name=""/>
        <dsp:cNvSpPr/>
      </dsp:nvSpPr>
      <dsp:spPr>
        <a:xfrm>
          <a:off x="0" y="533571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Summary</a:t>
          </a:r>
          <a:endParaRPr lang="en-US" sz="2400" kern="1200"/>
        </a:p>
      </dsp:txBody>
      <dsp:txXfrm>
        <a:off x="0" y="533571"/>
        <a:ext cx="7003777" cy="530718"/>
      </dsp:txXfrm>
    </dsp:sp>
    <dsp:sp modelId="{E2B9C691-2B73-409D-9963-CE93E3501B33}">
      <dsp:nvSpPr>
        <dsp:cNvPr id="0" name=""/>
        <dsp:cNvSpPr/>
      </dsp:nvSpPr>
      <dsp:spPr>
        <a:xfrm>
          <a:off x="0" y="1064289"/>
          <a:ext cx="7003777" cy="0"/>
        </a:xfrm>
        <a:prstGeom prst="line">
          <a:avLst/>
        </a:prstGeom>
        <a:solidFill>
          <a:schemeClr val="accent2">
            <a:hueOff val="294625"/>
            <a:satOff val="-1872"/>
            <a:lumOff val="-274"/>
            <a:alphaOff val="0"/>
          </a:schemeClr>
        </a:solidFill>
        <a:ln w="12700" cap="flat" cmpd="sng" algn="ctr">
          <a:solidFill>
            <a:schemeClr val="accent2">
              <a:hueOff val="294625"/>
              <a:satOff val="-1872"/>
              <a:lumOff val="-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24DC6-2930-4D65-820D-DC622F48D67B}">
      <dsp:nvSpPr>
        <dsp:cNvPr id="0" name=""/>
        <dsp:cNvSpPr/>
      </dsp:nvSpPr>
      <dsp:spPr>
        <a:xfrm>
          <a:off x="0" y="1064289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Introduction</a:t>
          </a:r>
          <a:endParaRPr lang="en-US" sz="2400" kern="1200"/>
        </a:p>
      </dsp:txBody>
      <dsp:txXfrm>
        <a:off x="0" y="1064289"/>
        <a:ext cx="7003777" cy="530718"/>
      </dsp:txXfrm>
    </dsp:sp>
    <dsp:sp modelId="{605CF53E-12A3-42AD-BD40-7FF0F6DED4E6}">
      <dsp:nvSpPr>
        <dsp:cNvPr id="0" name=""/>
        <dsp:cNvSpPr/>
      </dsp:nvSpPr>
      <dsp:spPr>
        <a:xfrm>
          <a:off x="0" y="1595007"/>
          <a:ext cx="7003777" cy="0"/>
        </a:xfrm>
        <a:prstGeom prst="line">
          <a:avLst/>
        </a:prstGeom>
        <a:solidFill>
          <a:schemeClr val="accent2">
            <a:hueOff val="441938"/>
            <a:satOff val="-2808"/>
            <a:lumOff val="-412"/>
            <a:alphaOff val="0"/>
          </a:schemeClr>
        </a:solidFill>
        <a:ln w="12700" cap="flat" cmpd="sng" algn="ctr">
          <a:solidFill>
            <a:schemeClr val="accent2">
              <a:hueOff val="441938"/>
              <a:satOff val="-2808"/>
              <a:lumOff val="-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CD474-DE55-464C-8150-F01AB599B76A}">
      <dsp:nvSpPr>
        <dsp:cNvPr id="0" name=""/>
        <dsp:cNvSpPr/>
      </dsp:nvSpPr>
      <dsp:spPr>
        <a:xfrm>
          <a:off x="0" y="1595007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Dataset Overview</a:t>
          </a:r>
          <a:endParaRPr lang="en-US" sz="2400" kern="1200"/>
        </a:p>
      </dsp:txBody>
      <dsp:txXfrm>
        <a:off x="0" y="1595007"/>
        <a:ext cx="7003777" cy="530718"/>
      </dsp:txXfrm>
    </dsp:sp>
    <dsp:sp modelId="{74A83934-EB37-4D0D-8E25-3D00F4F2E977}">
      <dsp:nvSpPr>
        <dsp:cNvPr id="0" name=""/>
        <dsp:cNvSpPr/>
      </dsp:nvSpPr>
      <dsp:spPr>
        <a:xfrm>
          <a:off x="0" y="2125725"/>
          <a:ext cx="7003777" cy="0"/>
        </a:xfrm>
        <a:prstGeom prst="line">
          <a:avLst/>
        </a:prstGeom>
        <a:solidFill>
          <a:schemeClr val="accent2">
            <a:hueOff val="589250"/>
            <a:satOff val="-3744"/>
            <a:lumOff val="-549"/>
            <a:alphaOff val="0"/>
          </a:schemeClr>
        </a:solidFill>
        <a:ln w="12700" cap="flat" cmpd="sng" algn="ctr">
          <a:solidFill>
            <a:schemeClr val="accent2">
              <a:hueOff val="589250"/>
              <a:satOff val="-3744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48A08-1B8A-4565-B2AF-25ADC18FAFC7}">
      <dsp:nvSpPr>
        <dsp:cNvPr id="0" name=""/>
        <dsp:cNvSpPr/>
      </dsp:nvSpPr>
      <dsp:spPr>
        <a:xfrm>
          <a:off x="0" y="2125725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Data Variables</a:t>
          </a:r>
          <a:endParaRPr lang="en-US" sz="2400" kern="1200"/>
        </a:p>
      </dsp:txBody>
      <dsp:txXfrm>
        <a:off x="0" y="2125725"/>
        <a:ext cx="7003777" cy="530718"/>
      </dsp:txXfrm>
    </dsp:sp>
    <dsp:sp modelId="{A3FE1CED-AD82-4151-B2EE-EC13FCF78138}">
      <dsp:nvSpPr>
        <dsp:cNvPr id="0" name=""/>
        <dsp:cNvSpPr/>
      </dsp:nvSpPr>
      <dsp:spPr>
        <a:xfrm>
          <a:off x="0" y="2656443"/>
          <a:ext cx="7003777" cy="0"/>
        </a:xfrm>
        <a:prstGeom prst="line">
          <a:avLst/>
        </a:prstGeom>
        <a:solidFill>
          <a:schemeClr val="accent2">
            <a:hueOff val="736563"/>
            <a:satOff val="-4681"/>
            <a:lumOff val="-686"/>
            <a:alphaOff val="0"/>
          </a:schemeClr>
        </a:solidFill>
        <a:ln w="12700" cap="flat" cmpd="sng" algn="ctr">
          <a:solidFill>
            <a:schemeClr val="accent2">
              <a:hueOff val="736563"/>
              <a:satOff val="-4681"/>
              <a:lumOff val="-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7B01E-158A-40CB-8B92-C25C7C442811}">
      <dsp:nvSpPr>
        <dsp:cNvPr id="0" name=""/>
        <dsp:cNvSpPr/>
      </dsp:nvSpPr>
      <dsp:spPr>
        <a:xfrm>
          <a:off x="0" y="2656443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Problem Statement</a:t>
          </a:r>
          <a:endParaRPr lang="en-US" sz="2400" kern="1200"/>
        </a:p>
      </dsp:txBody>
      <dsp:txXfrm>
        <a:off x="0" y="2656443"/>
        <a:ext cx="7003777" cy="530718"/>
      </dsp:txXfrm>
    </dsp:sp>
    <dsp:sp modelId="{F4ABF7ED-58A7-4EFA-BBD1-D2842CD8F9CB}">
      <dsp:nvSpPr>
        <dsp:cNvPr id="0" name=""/>
        <dsp:cNvSpPr/>
      </dsp:nvSpPr>
      <dsp:spPr>
        <a:xfrm>
          <a:off x="0" y="3187161"/>
          <a:ext cx="7003777" cy="0"/>
        </a:xfrm>
        <a:prstGeom prst="line">
          <a:avLst/>
        </a:prstGeom>
        <a:solidFill>
          <a:schemeClr val="accent2">
            <a:hueOff val="883876"/>
            <a:satOff val="-5617"/>
            <a:lumOff val="-823"/>
            <a:alphaOff val="0"/>
          </a:schemeClr>
        </a:solidFill>
        <a:ln w="12700" cap="flat" cmpd="sng" algn="ctr">
          <a:solidFill>
            <a:schemeClr val="accent2">
              <a:hueOff val="883876"/>
              <a:satOff val="-5617"/>
              <a:lumOff val="-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C5000-A865-4EE1-9E04-0C6E2C4CD9EB}">
      <dsp:nvSpPr>
        <dsp:cNvPr id="0" name=""/>
        <dsp:cNvSpPr/>
      </dsp:nvSpPr>
      <dsp:spPr>
        <a:xfrm>
          <a:off x="0" y="3187161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Valuable Insights</a:t>
          </a:r>
          <a:endParaRPr lang="en-US" sz="2400" kern="1200"/>
        </a:p>
      </dsp:txBody>
      <dsp:txXfrm>
        <a:off x="0" y="3187161"/>
        <a:ext cx="7003777" cy="530718"/>
      </dsp:txXfrm>
    </dsp:sp>
    <dsp:sp modelId="{915B3EFA-3D7E-4C72-8BC4-56B9BCE49B5C}">
      <dsp:nvSpPr>
        <dsp:cNvPr id="0" name=""/>
        <dsp:cNvSpPr/>
      </dsp:nvSpPr>
      <dsp:spPr>
        <a:xfrm>
          <a:off x="0" y="3717879"/>
          <a:ext cx="7003777" cy="0"/>
        </a:xfrm>
        <a:prstGeom prst="line">
          <a:avLst/>
        </a:prstGeom>
        <a:solidFill>
          <a:schemeClr val="accent2">
            <a:hueOff val="1031188"/>
            <a:satOff val="-6553"/>
            <a:lumOff val="-960"/>
            <a:alphaOff val="0"/>
          </a:schemeClr>
        </a:solidFill>
        <a:ln w="12700" cap="flat" cmpd="sng" algn="ctr">
          <a:solidFill>
            <a:schemeClr val="accent2">
              <a:hueOff val="1031188"/>
              <a:satOff val="-6553"/>
              <a:lumOff val="-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04041-6403-44F7-BF43-7BC635D68EAA}">
      <dsp:nvSpPr>
        <dsp:cNvPr id="0" name=""/>
        <dsp:cNvSpPr/>
      </dsp:nvSpPr>
      <dsp:spPr>
        <a:xfrm>
          <a:off x="0" y="3717879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Model Comparison</a:t>
          </a:r>
          <a:endParaRPr lang="en-US" sz="2400" kern="1200"/>
        </a:p>
      </dsp:txBody>
      <dsp:txXfrm>
        <a:off x="0" y="3717879"/>
        <a:ext cx="7003777" cy="530718"/>
      </dsp:txXfrm>
    </dsp:sp>
    <dsp:sp modelId="{6D3EA5C5-4E6F-4EC4-A8FF-33D473642C70}">
      <dsp:nvSpPr>
        <dsp:cNvPr id="0" name=""/>
        <dsp:cNvSpPr/>
      </dsp:nvSpPr>
      <dsp:spPr>
        <a:xfrm>
          <a:off x="0" y="4248597"/>
          <a:ext cx="7003777" cy="0"/>
        </a:xfrm>
        <a:prstGeom prst="line">
          <a:avLst/>
        </a:prstGeom>
        <a:solidFill>
          <a:schemeClr val="accent2">
            <a:hueOff val="1178501"/>
            <a:satOff val="-7489"/>
            <a:lumOff val="-1098"/>
            <a:alphaOff val="0"/>
          </a:schemeClr>
        </a:solidFill>
        <a:ln w="12700" cap="flat" cmpd="sng" algn="ctr">
          <a:solidFill>
            <a:schemeClr val="accent2">
              <a:hueOff val="1178501"/>
              <a:satOff val="-7489"/>
              <a:lumOff val="-1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1BE9-73D6-4F86-A51C-13C8F2B0852E}">
      <dsp:nvSpPr>
        <dsp:cNvPr id="0" name=""/>
        <dsp:cNvSpPr/>
      </dsp:nvSpPr>
      <dsp:spPr>
        <a:xfrm>
          <a:off x="0" y="4248597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Modelling Recommendation</a:t>
          </a:r>
          <a:endParaRPr lang="en-US" sz="2400" kern="1200"/>
        </a:p>
      </dsp:txBody>
      <dsp:txXfrm>
        <a:off x="0" y="4248597"/>
        <a:ext cx="7003777" cy="530718"/>
      </dsp:txXfrm>
    </dsp:sp>
    <dsp:sp modelId="{5ECF7332-E5BB-49CC-AF60-09F3F997367B}">
      <dsp:nvSpPr>
        <dsp:cNvPr id="0" name=""/>
        <dsp:cNvSpPr/>
      </dsp:nvSpPr>
      <dsp:spPr>
        <a:xfrm>
          <a:off x="0" y="4779315"/>
          <a:ext cx="7003777" cy="0"/>
        </a:xfrm>
        <a:prstGeom prst="line">
          <a:avLst/>
        </a:prstGeom>
        <a:solidFill>
          <a:schemeClr val="accent2">
            <a:hueOff val="1325813"/>
            <a:satOff val="-8425"/>
            <a:lumOff val="-1235"/>
            <a:alphaOff val="0"/>
          </a:schemeClr>
        </a:solidFill>
        <a:ln w="12700" cap="flat" cmpd="sng" algn="ctr">
          <a:solidFill>
            <a:schemeClr val="accent2">
              <a:hueOff val="1325813"/>
              <a:satOff val="-8425"/>
              <a:lumOff val="-1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BB6BC-ED53-42C3-BB31-E25CB33CB12F}">
      <dsp:nvSpPr>
        <dsp:cNvPr id="0" name=""/>
        <dsp:cNvSpPr/>
      </dsp:nvSpPr>
      <dsp:spPr>
        <a:xfrm>
          <a:off x="0" y="4779315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Interpretation and Conclusion</a:t>
          </a:r>
          <a:endParaRPr lang="en-US" sz="2400" kern="1200"/>
        </a:p>
      </dsp:txBody>
      <dsp:txXfrm>
        <a:off x="0" y="4779315"/>
        <a:ext cx="7003777" cy="530718"/>
      </dsp:txXfrm>
    </dsp:sp>
    <dsp:sp modelId="{F6C4C91A-01A6-44F7-B530-35FE029C33A2}">
      <dsp:nvSpPr>
        <dsp:cNvPr id="0" name=""/>
        <dsp:cNvSpPr/>
      </dsp:nvSpPr>
      <dsp:spPr>
        <a:xfrm>
          <a:off x="0" y="5310033"/>
          <a:ext cx="7003777" cy="0"/>
        </a:xfrm>
        <a:prstGeom prst="line">
          <a:avLst/>
        </a:prstGeom>
        <a:solidFill>
          <a:schemeClr val="accent2">
            <a:hueOff val="1473126"/>
            <a:satOff val="-9361"/>
            <a:lumOff val="-1372"/>
            <a:alphaOff val="0"/>
          </a:schemeClr>
        </a:solidFill>
        <a:ln w="12700" cap="flat" cmpd="sng" algn="ctr">
          <a:solidFill>
            <a:schemeClr val="accent2">
              <a:hueOff val="1473126"/>
              <a:satOff val="-9361"/>
              <a:lumOff val="-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3D797-B01C-4E25-A7EE-EB4DCF7D88AD}">
      <dsp:nvSpPr>
        <dsp:cNvPr id="0" name=""/>
        <dsp:cNvSpPr/>
      </dsp:nvSpPr>
      <dsp:spPr>
        <a:xfrm>
          <a:off x="0" y="5310033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Future Recommendation</a:t>
          </a:r>
          <a:endParaRPr lang="en-US" sz="2400" kern="1200" dirty="0"/>
        </a:p>
      </dsp:txBody>
      <dsp:txXfrm>
        <a:off x="0" y="5310033"/>
        <a:ext cx="7003777" cy="53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40E2B-BE8C-496B-8136-0A18C09783E5}">
      <dsp:nvSpPr>
        <dsp:cNvPr id="0" name=""/>
        <dsp:cNvSpPr/>
      </dsp:nvSpPr>
      <dsp:spPr>
        <a:xfrm>
          <a:off x="0" y="149629"/>
          <a:ext cx="5626542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According to the World Health Organization, heart disease kills 12 million people annually.</a:t>
          </a:r>
          <a:endParaRPr lang="en-US" sz="2400" kern="1200"/>
        </a:p>
      </dsp:txBody>
      <dsp:txXfrm>
        <a:off x="64425" y="214054"/>
        <a:ext cx="5497692" cy="1190909"/>
      </dsp:txXfrm>
    </dsp:sp>
    <dsp:sp modelId="{C39F889F-0B96-45E4-962D-5640908A0FC9}">
      <dsp:nvSpPr>
        <dsp:cNvPr id="0" name=""/>
        <dsp:cNvSpPr/>
      </dsp:nvSpPr>
      <dsp:spPr>
        <a:xfrm>
          <a:off x="0" y="1538509"/>
          <a:ext cx="5626542" cy="1319759"/>
        </a:xfrm>
        <a:prstGeom prst="roundRect">
          <a:avLst/>
        </a:prstGeom>
        <a:solidFill>
          <a:schemeClr val="accent2">
            <a:hueOff val="491042"/>
            <a:satOff val="-3120"/>
            <a:lumOff val="-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As it results in death without any overt symptoms, heart disease is sometimes known as the "silent killer.“</a:t>
          </a:r>
          <a:endParaRPr lang="en-US" sz="2400" kern="1200"/>
        </a:p>
      </dsp:txBody>
      <dsp:txXfrm>
        <a:off x="64425" y="1602934"/>
        <a:ext cx="5497692" cy="1190909"/>
      </dsp:txXfrm>
    </dsp:sp>
    <dsp:sp modelId="{1ACF457B-847F-49B1-B23E-22FD11F2BC97}">
      <dsp:nvSpPr>
        <dsp:cNvPr id="0" name=""/>
        <dsp:cNvSpPr/>
      </dsp:nvSpPr>
      <dsp:spPr>
        <a:xfrm>
          <a:off x="0" y="2927389"/>
          <a:ext cx="5626542" cy="1319759"/>
        </a:xfrm>
        <a:prstGeom prst="roundRect">
          <a:avLst/>
        </a:prstGeom>
        <a:solidFill>
          <a:schemeClr val="accent2">
            <a:hueOff val="982084"/>
            <a:satOff val="-6241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Analysing patient data is essential for detecting heart disease in its early stages.</a:t>
          </a:r>
          <a:endParaRPr lang="en-US" sz="2400" kern="1200"/>
        </a:p>
      </dsp:txBody>
      <dsp:txXfrm>
        <a:off x="64425" y="2991814"/>
        <a:ext cx="5497692" cy="1190909"/>
      </dsp:txXfrm>
    </dsp:sp>
    <dsp:sp modelId="{8E9D3976-483C-45C2-8C81-0CF2E0D7D8E9}">
      <dsp:nvSpPr>
        <dsp:cNvPr id="0" name=""/>
        <dsp:cNvSpPr/>
      </dsp:nvSpPr>
      <dsp:spPr>
        <a:xfrm>
          <a:off x="0" y="4316269"/>
          <a:ext cx="5626542" cy="1319759"/>
        </a:xfrm>
        <a:prstGeom prst="roundRect">
          <a:avLst/>
        </a:prstGeom>
        <a:solidFill>
          <a:schemeClr val="accent2">
            <a:hueOff val="1473126"/>
            <a:satOff val="-9361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Factors that most affect a person's likelihood of acquiring heart disease should be looked into and identified.</a:t>
          </a:r>
          <a:endParaRPr lang="en-US" sz="2400" kern="1200" dirty="0"/>
        </a:p>
      </dsp:txBody>
      <dsp:txXfrm>
        <a:off x="64425" y="4380694"/>
        <a:ext cx="5497692" cy="1190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5DC9B-F6CA-4794-8AFC-18DD5E22B1F9}">
      <dsp:nvSpPr>
        <dsp:cNvPr id="0" name=""/>
        <dsp:cNvSpPr/>
      </dsp:nvSpPr>
      <dsp:spPr>
        <a:xfrm>
          <a:off x="0" y="146389"/>
          <a:ext cx="5626542" cy="6563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BMI affects heart disease. Heart disease tends to be more likely to affect people with a BMI of 20 or above.</a:t>
          </a:r>
          <a:endParaRPr lang="en-US" sz="1200" kern="1200"/>
        </a:p>
      </dsp:txBody>
      <dsp:txXfrm>
        <a:off x="32041" y="178430"/>
        <a:ext cx="5562460" cy="592287"/>
      </dsp:txXfrm>
    </dsp:sp>
    <dsp:sp modelId="{DB4C91C8-8E3F-4365-8A4B-2644F76A0E3E}">
      <dsp:nvSpPr>
        <dsp:cNvPr id="0" name=""/>
        <dsp:cNvSpPr/>
      </dsp:nvSpPr>
      <dsp:spPr>
        <a:xfrm>
          <a:off x="0" y="837319"/>
          <a:ext cx="5626542" cy="6563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Reduce chances of having heart disease by doing physical activity and eating healthy food.</a:t>
          </a:r>
          <a:endParaRPr lang="en-US" sz="1200" kern="1200" dirty="0"/>
        </a:p>
      </dsp:txBody>
      <dsp:txXfrm>
        <a:off x="32041" y="869360"/>
        <a:ext cx="5562460" cy="592287"/>
      </dsp:txXfrm>
    </dsp:sp>
    <dsp:sp modelId="{03A6EA06-5AC4-4EC1-8B42-D8475086354E}">
      <dsp:nvSpPr>
        <dsp:cNvPr id="0" name=""/>
        <dsp:cNvSpPr/>
      </dsp:nvSpPr>
      <dsp:spPr>
        <a:xfrm>
          <a:off x="0" y="1528249"/>
          <a:ext cx="5626542" cy="656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Smoking causes heart disease, among other things. Contrary to popular belief, the data indicates that alcohol consumption does not increase the risk of heart disease.</a:t>
          </a:r>
          <a:endParaRPr lang="en-US" sz="1200" kern="1200"/>
        </a:p>
      </dsp:txBody>
      <dsp:txXfrm>
        <a:off x="32041" y="1560290"/>
        <a:ext cx="5562460" cy="592287"/>
      </dsp:txXfrm>
    </dsp:sp>
    <dsp:sp modelId="{C751C940-FB9F-4065-8484-C457A025C16F}">
      <dsp:nvSpPr>
        <dsp:cNvPr id="0" name=""/>
        <dsp:cNvSpPr/>
      </dsp:nvSpPr>
      <dsp:spPr>
        <a:xfrm>
          <a:off x="0" y="2219179"/>
          <a:ext cx="5626542" cy="6563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Heart disease is influenced by the number of physical health issues faced throughout the previous 30 days.</a:t>
          </a:r>
          <a:endParaRPr lang="en-US" sz="1200" kern="1200"/>
        </a:p>
      </dsp:txBody>
      <dsp:txXfrm>
        <a:off x="32041" y="2251220"/>
        <a:ext cx="5562460" cy="592287"/>
      </dsp:txXfrm>
    </dsp:sp>
    <dsp:sp modelId="{129E7278-D44B-4D46-A4F7-17B666A052A7}">
      <dsp:nvSpPr>
        <dsp:cNvPr id="0" name=""/>
        <dsp:cNvSpPr/>
      </dsp:nvSpPr>
      <dsp:spPr>
        <a:xfrm>
          <a:off x="0" y="2910108"/>
          <a:ext cx="5626542" cy="65636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Stroke contributes to heart disease.</a:t>
          </a:r>
          <a:endParaRPr lang="en-US" sz="1200" kern="1200"/>
        </a:p>
      </dsp:txBody>
      <dsp:txXfrm>
        <a:off x="32041" y="2942149"/>
        <a:ext cx="5562460" cy="592287"/>
      </dsp:txXfrm>
    </dsp:sp>
    <dsp:sp modelId="{3992A57C-8F65-4BAC-A519-C2376E86E519}">
      <dsp:nvSpPr>
        <dsp:cNvPr id="0" name=""/>
        <dsp:cNvSpPr/>
      </dsp:nvSpPr>
      <dsp:spPr>
        <a:xfrm>
          <a:off x="0" y="3601038"/>
          <a:ext cx="5626542" cy="6563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Heart disease is more likely to affect those who have trouble walking.</a:t>
          </a:r>
          <a:endParaRPr lang="en-US" sz="1200" kern="1200"/>
        </a:p>
      </dsp:txBody>
      <dsp:txXfrm>
        <a:off x="32041" y="3633079"/>
        <a:ext cx="5562460" cy="592287"/>
      </dsp:txXfrm>
    </dsp:sp>
    <dsp:sp modelId="{6FAF1592-57FC-4050-AA1D-21AF1E1FBBF6}">
      <dsp:nvSpPr>
        <dsp:cNvPr id="0" name=""/>
        <dsp:cNvSpPr/>
      </dsp:nvSpPr>
      <dsp:spPr>
        <a:xfrm>
          <a:off x="0" y="4291968"/>
          <a:ext cx="5626542" cy="6563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Men typically have a larger risk of developing heart disease than women.</a:t>
          </a:r>
          <a:endParaRPr lang="en-US" sz="1200" kern="1200"/>
        </a:p>
      </dsp:txBody>
      <dsp:txXfrm>
        <a:off x="32041" y="4324009"/>
        <a:ext cx="5562460" cy="592287"/>
      </dsp:txXfrm>
    </dsp:sp>
    <dsp:sp modelId="{782AB736-219D-4B11-8D30-A507456D3E11}">
      <dsp:nvSpPr>
        <dsp:cNvPr id="0" name=""/>
        <dsp:cNvSpPr/>
      </dsp:nvSpPr>
      <dsp:spPr>
        <a:xfrm>
          <a:off x="0" y="4982898"/>
          <a:ext cx="5626542" cy="6563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Heart disease is influenced by </a:t>
          </a:r>
          <a:r>
            <a:rPr lang="en-CA" sz="1200" kern="1200"/>
            <a:t>asthma, skin cancer, and diabetes. </a:t>
          </a:r>
          <a:r>
            <a:rPr lang="en-CA" sz="1200" kern="1200" dirty="0"/>
            <a:t>Asthma, however, only makes a minor impact.</a:t>
          </a:r>
          <a:endParaRPr lang="en-US" sz="1200" kern="1200" dirty="0"/>
        </a:p>
      </dsp:txBody>
      <dsp:txXfrm>
        <a:off x="32041" y="5014939"/>
        <a:ext cx="5562460" cy="592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D1BB4-E63D-4CDD-B9DD-3A6030520B76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F75A-7FA2-4A6C-B2E7-4573BE2F9F0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26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EF75A-7FA2-4A6C-B2E7-4573BE2F9F0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539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EF75A-7FA2-4A6C-B2E7-4573BE2F9F0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35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176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EF75A-7FA2-4A6C-B2E7-4573BE2F9F0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35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EF75A-7FA2-4A6C-B2E7-4573BE2F9F0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38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7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0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9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7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2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2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encil on top of a paper with a printed line graph">
            <a:extLst>
              <a:ext uri="{FF2B5EF4-FFF2-40B4-BE49-F238E27FC236}">
                <a16:creationId xmlns:a16="http://schemas.microsoft.com/office/drawing/2014/main" id="{317BEEF8-C18F-CD3C-F609-BD044692B6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t="4774" r="-1" b="1095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29DC87-2010-48AF-8CBF-029018518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HEART DISEASE PREDICTION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6D9C6-8AD7-4CAC-8438-60D99D62D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pPr algn="r"/>
            <a:r>
              <a:rPr lang="en-GB" sz="2200" dirty="0">
                <a:solidFill>
                  <a:srgbClr val="FFFFFF"/>
                </a:solidFill>
              </a:rPr>
              <a:t>Shreya Jain</a:t>
            </a:r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244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0BC19-D90D-45EC-B5C8-F5E65F03AB39}"/>
              </a:ext>
            </a:extLst>
          </p:cNvPr>
          <p:cNvSpPr txBox="1"/>
          <p:nvPr/>
        </p:nvSpPr>
        <p:spPr>
          <a:xfrm>
            <a:off x="996275" y="163351"/>
            <a:ext cx="10151186" cy="1229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Valuable Insights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4D010-2C6A-48D4-B278-69C214D4AC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26032" y="2383604"/>
            <a:ext cx="5763020" cy="416103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2C2845-A6D6-445C-8AD5-D510DF951E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190657" y="2383604"/>
            <a:ext cx="5763020" cy="41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7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15E3-505B-49D2-8317-108E2BB7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89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Model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D9FF69-BB2A-470E-8CC4-42C8921BF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241626"/>
              </p:ext>
            </p:extLst>
          </p:nvPr>
        </p:nvGraphicFramePr>
        <p:xfrm>
          <a:off x="838200" y="1949449"/>
          <a:ext cx="6744130" cy="3989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826">
                  <a:extLst>
                    <a:ext uri="{9D8B030D-6E8A-4147-A177-3AD203B41FA5}">
                      <a16:colId xmlns:a16="http://schemas.microsoft.com/office/drawing/2014/main" val="2366927878"/>
                    </a:ext>
                  </a:extLst>
                </a:gridCol>
                <a:gridCol w="1348826">
                  <a:extLst>
                    <a:ext uri="{9D8B030D-6E8A-4147-A177-3AD203B41FA5}">
                      <a16:colId xmlns:a16="http://schemas.microsoft.com/office/drawing/2014/main" val="3693293280"/>
                    </a:ext>
                  </a:extLst>
                </a:gridCol>
                <a:gridCol w="1348826">
                  <a:extLst>
                    <a:ext uri="{9D8B030D-6E8A-4147-A177-3AD203B41FA5}">
                      <a16:colId xmlns:a16="http://schemas.microsoft.com/office/drawing/2014/main" val="892150860"/>
                    </a:ext>
                  </a:extLst>
                </a:gridCol>
                <a:gridCol w="1348826">
                  <a:extLst>
                    <a:ext uri="{9D8B030D-6E8A-4147-A177-3AD203B41FA5}">
                      <a16:colId xmlns:a16="http://schemas.microsoft.com/office/drawing/2014/main" val="2517712148"/>
                    </a:ext>
                  </a:extLst>
                </a:gridCol>
                <a:gridCol w="1348826">
                  <a:extLst>
                    <a:ext uri="{9D8B030D-6E8A-4147-A177-3AD203B41FA5}">
                      <a16:colId xmlns:a16="http://schemas.microsoft.com/office/drawing/2014/main" val="907553202"/>
                    </a:ext>
                  </a:extLst>
                </a:gridCol>
              </a:tblGrid>
              <a:tr h="102365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XG 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53152"/>
                  </a:ext>
                </a:extLst>
              </a:tr>
              <a:tr h="593071">
                <a:tc>
                  <a:txBody>
                    <a:bodyPr/>
                    <a:lstStyle/>
                    <a:p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89.01%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86.73%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5514"/>
                  </a:ext>
                </a:extLst>
              </a:tr>
              <a:tr h="593071">
                <a:tc>
                  <a:txBody>
                    <a:bodyPr/>
                    <a:lstStyle/>
                    <a:p>
                      <a:r>
                        <a:rPr lang="en-CA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89.03%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86.58%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525117"/>
                  </a:ext>
                </a:extLst>
              </a:tr>
              <a:tr h="593071">
                <a:tc>
                  <a:txBody>
                    <a:bodyPr/>
                    <a:lstStyle/>
                    <a:p>
                      <a:r>
                        <a:rPr lang="en-CA" dirty="0"/>
                        <a:t>ROC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84.01%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89.07%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96.92%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95.01%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11843"/>
                  </a:ext>
                </a:extLst>
              </a:tr>
              <a:tr h="593071">
                <a:tc>
                  <a:txBody>
                    <a:bodyPr/>
                    <a:lstStyle/>
                    <a:p>
                      <a:r>
                        <a:rPr lang="en-CA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88.86%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91.55%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87.59%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94118"/>
                  </a:ext>
                </a:extLst>
              </a:tr>
              <a:tr h="593071">
                <a:tc>
                  <a:txBody>
                    <a:bodyPr/>
                    <a:lstStyle/>
                    <a:p>
                      <a:r>
                        <a:rPr lang="en-CA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79.1%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89.20%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800" b="1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92.32%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85.59%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697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0DA93D-1188-496D-BD39-A496088FA2E4}"/>
              </a:ext>
            </a:extLst>
          </p:cNvPr>
          <p:cNvSpPr txBox="1"/>
          <p:nvPr/>
        </p:nvSpPr>
        <p:spPr>
          <a:xfrm>
            <a:off x="7849456" y="1949449"/>
            <a:ext cx="40069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F1 score – The rate of performance of model.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ROC curve – Model accuracy between patients having and not having heart disease.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Precision – Quantifies number of correct positive precisions made.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Recall – Percentage of positives well predicted by the model.</a:t>
            </a:r>
          </a:p>
        </p:txBody>
      </p:sp>
    </p:spTree>
    <p:extLst>
      <p:ext uri="{BB962C8B-B14F-4D97-AF65-F5344CB8AC3E}">
        <p14:creationId xmlns:p14="http://schemas.microsoft.com/office/powerpoint/2010/main" val="1618242082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3015-414C-4E7F-9BD8-60FB105A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89"/>
            <a:ext cx="10515600" cy="887687"/>
          </a:xfrm>
        </p:spPr>
        <p:txBody>
          <a:bodyPr/>
          <a:lstStyle/>
          <a:p>
            <a:pPr algn="ctr"/>
            <a:r>
              <a:rPr lang="en-CA" dirty="0"/>
              <a:t>Modeling Recommendation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B1B6F-C8CB-4551-B432-576373FF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64" y="1507659"/>
            <a:ext cx="5365516" cy="46558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A65315-D867-4A13-99E2-3DF3BB06D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6" y="1559031"/>
            <a:ext cx="5671334" cy="46558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4A0FBE-8A66-4ACE-8567-CEA0E163E07D}"/>
              </a:ext>
            </a:extLst>
          </p:cNvPr>
          <p:cNvSpPr txBox="1"/>
          <p:nvPr/>
        </p:nvSpPr>
        <p:spPr>
          <a:xfrm>
            <a:off x="657546" y="6318607"/>
            <a:ext cx="112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Random forest is the best and effective model.</a:t>
            </a:r>
          </a:p>
        </p:txBody>
      </p:sp>
    </p:spTree>
    <p:extLst>
      <p:ext uri="{BB962C8B-B14F-4D97-AF65-F5344CB8AC3E}">
        <p14:creationId xmlns:p14="http://schemas.microsoft.com/office/powerpoint/2010/main" val="31178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0B563-CCD2-41BE-8338-6579556A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CA"/>
              <a:t>Interpretation and Conclusion</a:t>
            </a:r>
            <a:endParaRPr lang="en-CA" dirty="0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B3B81B8-4B41-F118-657F-DD3737252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633679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83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B7DD83-8C23-4292-86EE-35D1060B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90C9A-0991-401B-895E-E99FA71CB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107A1-82EA-47D2-96E3-127D5A3B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pPr algn="ctr"/>
            <a:r>
              <a:rPr lang="en-CA" sz="4100" dirty="0"/>
              <a:t>Future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0831-5C59-44B0-A424-0220C0BD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en-C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 should routinely have their heart checkup. </a:t>
            </a:r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Annual checkups should include a heart disease screening.</a:t>
            </a:r>
          </a:p>
          <a:p>
            <a:r>
              <a:rPr lang="en-GB" sz="1800">
                <a:latin typeface="Times New Roman" panose="02020603050405020304" pitchFamily="18" charset="0"/>
              </a:rPr>
              <a:t>Doctors should emphasise the importance of a good diet and exercise for controlling blood sugar and cholesterol levels.</a:t>
            </a:r>
          </a:p>
          <a:p>
            <a:r>
              <a:rPr lang="en-GB" sz="1800">
                <a:latin typeface="Times New Roman" panose="02020603050405020304" pitchFamily="18" charset="0"/>
              </a:rPr>
              <a:t>Smoking and binge drinking should be avoided because they both increase the risk of heart disease.</a:t>
            </a:r>
          </a:p>
          <a:p>
            <a:r>
              <a:rPr lang="en-CA" sz="1800">
                <a:latin typeface="Times New Roman" panose="02020603050405020304" pitchFamily="18" charset="0"/>
              </a:rPr>
              <a:t>Heart attack survivors should have routine screenings to look for any abnormalities that could be signs of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129164281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7" name="Picture 2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8" name="Rectangle 2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A99EF-DF75-4B25-A4A8-AF8DF242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28" y="744909"/>
            <a:ext cx="4919472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9066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35">
            <a:extLst>
              <a:ext uri="{FF2B5EF4-FFF2-40B4-BE49-F238E27FC236}">
                <a16:creationId xmlns:a16="http://schemas.microsoft.com/office/drawing/2014/main" id="{9486F58F-79DD-440F-A9DF-0D68BD4FF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6193718" cy="6857999"/>
          </a:xfrm>
          <a:prstGeom prst="rect">
            <a:avLst/>
          </a:prstGeom>
          <a:blipFill dpi="0" rotWithShape="1">
            <a:blip r:embed="rId3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74EF761-032C-0BB7-4FC4-7A6C2A59C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742" y="1017640"/>
            <a:ext cx="4817466" cy="4817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24934-E93F-437A-8C73-B1CAEBBC024F}"/>
              </a:ext>
            </a:extLst>
          </p:cNvPr>
          <p:cNvSpPr txBox="1"/>
          <p:nvPr/>
        </p:nvSpPr>
        <p:spPr>
          <a:xfrm>
            <a:off x="5774076" y="4428162"/>
            <a:ext cx="476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871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41F53-37DF-407A-B94A-5D8C0CD1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CA"/>
              <a:t>Agenda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8040C47-A910-E416-4B04-0D7FB118B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44759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386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29FE-4467-4D1C-8FD8-66C6B77C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949332"/>
          </a:xfrm>
        </p:spPr>
        <p:txBody>
          <a:bodyPr/>
          <a:lstStyle/>
          <a:p>
            <a:pPr algn="ctr"/>
            <a:r>
              <a:rPr lang="en-GB" dirty="0"/>
              <a:t>Key messages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D51-0989-4C3E-8519-7CD42F59B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02"/>
            <a:ext cx="10515600" cy="4634912"/>
          </a:xfrm>
        </p:spPr>
        <p:txBody>
          <a:bodyPr/>
          <a:lstStyle/>
          <a:p>
            <a:r>
              <a:rPr lang="en-GB" dirty="0"/>
              <a:t>Risk factors for heart disease include a variety of medical disorders, your lifestyle, your age, and your family history.</a:t>
            </a:r>
          </a:p>
          <a:p>
            <a:r>
              <a:rPr lang="en-GB" dirty="0"/>
              <a:t>Some risk factors, including age or family history, cannot be changed. But by altering the variables under your control, you can reduce your risk.</a:t>
            </a:r>
          </a:p>
          <a:p>
            <a:r>
              <a:rPr lang="en-GB" dirty="0"/>
              <a:t>Obesity, smoking, high cholesterol, and blood pressure are major risk factors for heart disease.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70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D06A-2C92-4A41-9FEC-DB2D9BD1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EAE1-BCB9-438C-8DB3-0D8E76385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Consuming a diet heavy in cholesterol, trans fats, and saturated fats.</a:t>
            </a:r>
          </a:p>
          <a:p>
            <a:r>
              <a:rPr lang="en-CA" dirty="0"/>
              <a:t>Getting insufficient exercise.</a:t>
            </a:r>
          </a:p>
          <a:p>
            <a:r>
              <a:rPr lang="en-GB" dirty="0"/>
              <a:t>Alcohol consumption in excess can increase blood pressure readings.</a:t>
            </a:r>
          </a:p>
          <a:p>
            <a:r>
              <a:rPr lang="en-GB" dirty="0"/>
              <a:t>The risk of heart disease and heart attacks rises with tobacco usage.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679740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083C6-1839-47A9-9322-89B6A8620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Introduction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CF1EEA-3707-5236-0676-3518DB840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163268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051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DADF0-CEA2-478C-9A42-B64573A3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2"/>
                </a:solidFill>
              </a:rPr>
              <a:t>Dataset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43E90-F0B7-4BC5-B64F-D71BC459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" y="1233988"/>
            <a:ext cx="4724400" cy="44763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2374-AB20-402A-931E-BC2113D6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CDC (Center for Disease Control </a:t>
            </a:r>
            <a:r>
              <a:rPr lang="en-CA" sz="1800">
                <a:solidFill>
                  <a:schemeClr val="tx2"/>
                </a:solidFill>
              </a:rPr>
              <a:t>and Prevention) survey data 2020.</a:t>
            </a:r>
          </a:p>
          <a:p>
            <a:r>
              <a:rPr lang="en-CA" sz="1800" dirty="0">
                <a:solidFill>
                  <a:schemeClr val="tx2"/>
                </a:solidFill>
              </a:rPr>
              <a:t>Total 18 variables with 319795 entries.</a:t>
            </a:r>
          </a:p>
          <a:p>
            <a:r>
              <a:rPr lang="en-CA" sz="1800" dirty="0">
                <a:solidFill>
                  <a:schemeClr val="tx2"/>
                </a:solidFill>
              </a:rPr>
              <a:t>Imbalanced data – 8.56% having Heart Disease. </a:t>
            </a:r>
          </a:p>
          <a:p>
            <a:r>
              <a:rPr lang="en-CA" sz="1800" dirty="0">
                <a:solidFill>
                  <a:schemeClr val="tx2"/>
                </a:solidFill>
              </a:rPr>
              <a:t>Performed Oversampling.</a:t>
            </a:r>
          </a:p>
          <a:p>
            <a:r>
              <a:rPr lang="en-CA" sz="1800" dirty="0">
                <a:solidFill>
                  <a:schemeClr val="tx2"/>
                </a:solidFill>
              </a:rPr>
              <a:t>No null values.</a:t>
            </a:r>
          </a:p>
        </p:txBody>
      </p:sp>
    </p:spTree>
    <p:extLst>
      <p:ext uri="{BB962C8B-B14F-4D97-AF65-F5344CB8AC3E}">
        <p14:creationId xmlns:p14="http://schemas.microsoft.com/office/powerpoint/2010/main" val="389407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92E50-DDF7-49CD-9D0A-5DCE6712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Data variables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5AC7899-79C9-43EB-8BD4-99CE7B9E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3229" y="841480"/>
            <a:ext cx="6402214" cy="51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FB7DD83-8C23-4292-86EE-35D1060B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03790C9A-0991-401B-895E-E99FA71CB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0"/>
            <a:ext cx="12188952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5790E-6CB6-451F-96AA-795B7027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892D-7B20-4025-ACBA-A77F3023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en-GB" sz="1800" dirty="0"/>
              <a:t>Finding a heart problem is the biggest challenge.</a:t>
            </a:r>
          </a:p>
          <a:p>
            <a:r>
              <a:rPr lang="en-CA" sz="1800" dirty="0"/>
              <a:t>Routine basic health checkup is required.</a:t>
            </a:r>
          </a:p>
          <a:p>
            <a:r>
              <a:rPr lang="en-GB" sz="1800" dirty="0"/>
              <a:t>People with heart disease or those who are at high risk for getting it need early detection and treatment.</a:t>
            </a:r>
          </a:p>
          <a:p>
            <a:r>
              <a:rPr lang="en-GB" sz="1800" dirty="0"/>
              <a:t>Enhancing overall healthcare and reducing the amount of heart-related deaths.</a:t>
            </a:r>
          </a:p>
        </p:txBody>
      </p:sp>
    </p:spTree>
    <p:extLst>
      <p:ext uri="{BB962C8B-B14F-4D97-AF65-F5344CB8AC3E}">
        <p14:creationId xmlns:p14="http://schemas.microsoft.com/office/powerpoint/2010/main" val="22540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818978-9E16-4BEA-8E16-78E138A4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53" y="559813"/>
            <a:ext cx="9502291" cy="1573786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Insights</a:t>
            </a:r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4" name="Picture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9DAB640E-9AC0-402C-8F04-763C0BF0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54" y="2385716"/>
            <a:ext cx="9502291" cy="3919694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7"/>
      </a:lt2>
      <a:accent1>
        <a:srgbClr val="C6969C"/>
      </a:accent1>
      <a:accent2>
        <a:srgbClr val="BA917F"/>
      </a:accent2>
      <a:accent3>
        <a:srgbClr val="AEA284"/>
      </a:accent3>
      <a:accent4>
        <a:srgbClr val="A1A873"/>
      </a:accent4>
      <a:accent5>
        <a:srgbClr val="94AB81"/>
      </a:accent5>
      <a:accent6>
        <a:srgbClr val="7AB078"/>
      </a:accent6>
      <a:hlink>
        <a:srgbClr val="568E87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640</Words>
  <Application>Microsoft Office PowerPoint</Application>
  <PresentationFormat>Widescreen</PresentationFormat>
  <Paragraphs>100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AvenirNext LT Pro Medium</vt:lpstr>
      <vt:lpstr>Calibri</vt:lpstr>
      <vt:lpstr>Times New Roman</vt:lpstr>
      <vt:lpstr>BlockprintVTI</vt:lpstr>
      <vt:lpstr>HEART DISEASE PREDICTION</vt:lpstr>
      <vt:lpstr>Agenda</vt:lpstr>
      <vt:lpstr>Key messages</vt:lpstr>
      <vt:lpstr>Summary</vt:lpstr>
      <vt:lpstr>Introduction</vt:lpstr>
      <vt:lpstr>Dataset Overview</vt:lpstr>
      <vt:lpstr>Data variables</vt:lpstr>
      <vt:lpstr>Problem Statement</vt:lpstr>
      <vt:lpstr>Insights</vt:lpstr>
      <vt:lpstr>PowerPoint Presentation</vt:lpstr>
      <vt:lpstr>Model Comparison</vt:lpstr>
      <vt:lpstr>Modeling Recommendation</vt:lpstr>
      <vt:lpstr>Interpretation and Conclusion</vt:lpstr>
      <vt:lpstr>Future Recommendation</vt:lpstr>
      <vt:lpstr>THANK YOU!</vt:lpstr>
    </vt:vector>
  </TitlesOfParts>
  <Company>Codefusion Communications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Shreya Jain</dc:creator>
  <cp:lastModifiedBy>Shreya Jain</cp:lastModifiedBy>
  <cp:revision>1</cp:revision>
  <dcterms:created xsi:type="dcterms:W3CDTF">2022-08-13T16:32:04Z</dcterms:created>
  <dcterms:modified xsi:type="dcterms:W3CDTF">2022-08-16T20:25:36Z</dcterms:modified>
</cp:coreProperties>
</file>