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98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1565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360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23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0699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585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03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029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36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32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773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427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7576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71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65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9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72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58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18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8380" y="1159865"/>
            <a:ext cx="85206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Live U</a:t>
            </a: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!!!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80280" y="2632710"/>
            <a:ext cx="8520600" cy="1877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</a:rPr>
              <a:t>TEAM MEMBERS</a:t>
            </a:r>
            <a:endParaRPr sz="1600" b="1" dirty="0">
              <a:solidFill>
                <a:srgbClr val="07376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73763"/>
                </a:solidFill>
              </a:rPr>
              <a:t>Shreyaa Sridhar ( 21 ) , </a:t>
            </a:r>
            <a:endParaRPr sz="1600" dirty="0">
              <a:solidFill>
                <a:srgbClr val="07376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73763"/>
                </a:solidFill>
              </a:rPr>
              <a:t>Khushbu Shashikant Kolhe ( 9 ) , </a:t>
            </a:r>
            <a:endParaRPr sz="1600" dirty="0">
              <a:solidFill>
                <a:srgbClr val="07376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73763"/>
                </a:solidFill>
              </a:rPr>
              <a:t>Geovanni Nicque West ( 23 ) ,</a:t>
            </a:r>
            <a:endParaRPr sz="1600" dirty="0">
              <a:solidFill>
                <a:srgbClr val="07376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73763"/>
                </a:solidFill>
              </a:rPr>
              <a:t>Naga Venkata Satya Pranoop Mutha ( 15 )</a:t>
            </a:r>
            <a:endParaRPr sz="1600" dirty="0">
              <a:solidFill>
                <a:srgbClr val="07376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Motivation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84860" y="1324975"/>
            <a:ext cx="7494270" cy="211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choices that we make each day affect your health — how you feel today, tomorrow, and in the future. Good nutrition is an important part of leading a healthy lifestyle.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with physical activity, your diet can help you to reach and maintain a healthy weight and promote your overall health.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motivated us to select this topic to help people stay fit and healthy.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46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Features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00" y="902240"/>
            <a:ext cx="4729375" cy="38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25" y="720925"/>
            <a:ext cx="2879549" cy="31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Live Up !!!</vt:lpstr>
      <vt:lpstr>Motivation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Up !!!</dc:title>
  <dc:creator>Shreya</dc:creator>
  <cp:lastModifiedBy>shreyaabadri@outlook.com</cp:lastModifiedBy>
  <cp:revision>2</cp:revision>
  <dcterms:modified xsi:type="dcterms:W3CDTF">2018-02-06T20:17:24Z</dcterms:modified>
</cp:coreProperties>
</file>