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265" r:id="rId3"/>
    <p:sldId id="258" r:id="rId4"/>
    <p:sldId id="259" r:id="rId5"/>
    <p:sldId id="260" r:id="rId6"/>
    <p:sldId id="262" r:id="rId7"/>
    <p:sldId id="264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0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625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167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7901102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30951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44278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658893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99735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970427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601939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445396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584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91517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78553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386979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79911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72124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161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327654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653839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5925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703076" y="434341"/>
            <a:ext cx="6679650" cy="18783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DEEP LEARNING BASED ON </a:t>
            </a:r>
            <a:br>
              <a:rPr lang="en" sz="3000" dirty="0"/>
            </a:br>
            <a:r>
              <a:rPr lang="en" sz="3000" dirty="0"/>
              <a:t>FOOD IMAGE RECOGNITION AND PORTION SIZE DETERMINATION</a:t>
            </a:r>
            <a:endParaRPr sz="3000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TEAM MEMBERS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Shreyaa Sridhar ( 21 )</a:t>
            </a:r>
          </a:p>
          <a:p>
            <a:pPr algn="ctr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 err="1"/>
              <a:t>Khushbu</a:t>
            </a:r>
            <a:r>
              <a:rPr lang="en-US" sz="1400" dirty="0"/>
              <a:t> </a:t>
            </a:r>
            <a:r>
              <a:rPr lang="en-US" sz="1400" dirty="0" err="1"/>
              <a:t>Kolhe</a:t>
            </a:r>
            <a:r>
              <a:rPr lang="en-US" sz="1400" dirty="0"/>
              <a:t> ( 9 )</a:t>
            </a:r>
            <a:endParaRPr lang="en" sz="1400" dirty="0"/>
          </a:p>
          <a:p>
            <a:pPr algn="ctr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/>
              <a:t>Naga Venkata Satya </a:t>
            </a:r>
            <a:r>
              <a:rPr lang="en-US" sz="1400" dirty="0" err="1"/>
              <a:t>Pranoop</a:t>
            </a:r>
            <a:r>
              <a:rPr lang="en-US" sz="1400" dirty="0"/>
              <a:t> </a:t>
            </a:r>
            <a:r>
              <a:rPr lang="en-US" sz="1400" dirty="0" err="1"/>
              <a:t>Mutha</a:t>
            </a:r>
            <a:r>
              <a:rPr lang="en-US" sz="1400" dirty="0"/>
              <a:t> ( 15 )</a:t>
            </a:r>
          </a:p>
          <a:p>
            <a:pPr algn="ctr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/>
              <a:t>Geovanni </a:t>
            </a:r>
            <a:r>
              <a:rPr lang="en-US" sz="1400" dirty="0" err="1"/>
              <a:t>Nicque</a:t>
            </a:r>
            <a:r>
              <a:rPr lang="en-US" sz="1400" dirty="0"/>
              <a:t> West ( 23 )</a:t>
            </a:r>
            <a:endParaRPr sz="1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1101091"/>
            <a:ext cx="8520600" cy="34677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a typeface="Trebuchet MS"/>
                <a:cs typeface="Trebuchet MS"/>
                <a:sym typeface="Trebuchet MS"/>
              </a:rPr>
              <a:t>To implement the Food Image Recognition and Portion Size Determination 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ea typeface="Trebuchet MS"/>
                <a:cs typeface="Trebuchet MS"/>
                <a:sym typeface="Trebuchet MS"/>
              </a:rPr>
              <a:t>system that recognizes the image and determines the calories and portion size.</a:t>
            </a:r>
          </a:p>
          <a:p>
            <a:pPr marL="114300" lvl="0" indent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a typeface="Trebuchet MS"/>
                <a:cs typeface="Trebuchet MS"/>
                <a:sym typeface="Trebuchet MS"/>
              </a:rPr>
              <a:t>The model will be trained on thousands of images to extract the important 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ea typeface="Trebuchet MS"/>
                <a:cs typeface="Trebuchet MS"/>
                <a:sym typeface="Trebuchet MS"/>
              </a:rPr>
              <a:t>features of these images.</a:t>
            </a: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  <a:ea typeface="Trebuchet MS"/>
              <a:cs typeface="Trebuchet MS"/>
              <a:sym typeface="Trebuchet MS"/>
            </a:endParaRP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  <a:ea typeface="Trebuchet MS"/>
              <a:cs typeface="Trebuchet MS"/>
              <a:sym typeface="Trebuchet MS"/>
            </a:endParaRP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  <a:ea typeface="Trebuchet MS"/>
              <a:cs typeface="Trebuchet MS"/>
              <a:sym typeface="Trebuchet MS"/>
            </a:endParaRP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  <a:ea typeface="Trebuchet MS"/>
              <a:cs typeface="Trebuchet MS"/>
              <a:sym typeface="Trebuchet MS"/>
            </a:endParaRP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  <a:ea typeface="Trebuchet MS"/>
              <a:cs typeface="Trebuchet MS"/>
              <a:sym typeface="Trebuchet M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Food-101 Dataset.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ea typeface="Trebuchet MS"/>
              <a:cs typeface="Trebuchet MS"/>
              <a:sym typeface="Trebuchet MS"/>
            </a:endParaRP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  <a:ea typeface="Trebuchet MS"/>
              <a:cs typeface="Trebuchet MS"/>
              <a:sym typeface="Trebuchet MS"/>
            </a:endParaRP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  <a:ea typeface="Trebuchet MS"/>
              <a:cs typeface="Trebuchet MS"/>
              <a:sym typeface="Trebuchet MS"/>
            </a:endParaRPr>
          </a:p>
          <a:p>
            <a:pPr marL="114300" indent="0" algn="ctr">
              <a:buNone/>
            </a:pPr>
            <a:r>
              <a:rPr lang="en-US" sz="1000" b="1" dirty="0">
                <a:solidFill>
                  <a:schemeClr val="tx1"/>
                </a:solidFill>
              </a:rPr>
              <a:t>Reference link - https://www.vision.ee.ethz.ch/datasets_extra/food-101/</a:t>
            </a: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  <a:ea typeface="Trebuchet MS"/>
              <a:cs typeface="Trebuchet MS"/>
              <a:sym typeface="Trebuchet MS"/>
            </a:endParaRPr>
          </a:p>
          <a:p>
            <a:pPr>
              <a:buFont typeface="Arial" panose="020B0604020202020204" pitchFamily="34" charset="0"/>
              <a:buChar char="•"/>
            </a:pPr>
            <a:endParaRPr sz="14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6" name="Shape 60">
            <a:extLst>
              <a:ext uri="{FF2B5EF4-FFF2-40B4-BE49-F238E27FC236}">
                <a16:creationId xmlns:a16="http://schemas.microsoft.com/office/drawing/2014/main" id="{6FA3ADA3-698C-4E76-8028-9991A09B4E01}"/>
              </a:ext>
            </a:extLst>
          </p:cNvPr>
          <p:cNvSpPr txBox="1">
            <a:spLocks/>
          </p:cNvSpPr>
          <p:nvPr/>
        </p:nvSpPr>
        <p:spPr>
          <a:xfrm>
            <a:off x="372660" y="39930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Objective</a:t>
            </a:r>
          </a:p>
        </p:txBody>
      </p:sp>
      <p:sp>
        <p:nvSpPr>
          <p:cNvPr id="7" name="Shape 60">
            <a:extLst>
              <a:ext uri="{FF2B5EF4-FFF2-40B4-BE49-F238E27FC236}">
                <a16:creationId xmlns:a16="http://schemas.microsoft.com/office/drawing/2014/main" id="{E631AF2A-B9BC-4F32-9FBD-4D66AB9FF6CA}"/>
              </a:ext>
            </a:extLst>
          </p:cNvPr>
          <p:cNvSpPr txBox="1">
            <a:spLocks/>
          </p:cNvSpPr>
          <p:nvPr/>
        </p:nvSpPr>
        <p:spPr>
          <a:xfrm>
            <a:off x="372660" y="273864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7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Diagram</a:t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830" y="1605865"/>
            <a:ext cx="6264360" cy="22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311925"/>
            <a:ext cx="85206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Increment 1</a:t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401745" y="3895565"/>
            <a:ext cx="72072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Input </a:t>
            </a:r>
            <a:r>
              <a:rPr lang="en-US" sz="1200" dirty="0"/>
              <a:t>Used</a:t>
            </a:r>
            <a:r>
              <a:rPr lang="en" sz="1200" dirty="0"/>
              <a:t>: Food.mkv file, which is a combination of pictures from Food - 101 dataset</a:t>
            </a:r>
            <a:endParaRPr sz="1200" dirty="0"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/>
              <a:t>Algorithms </a:t>
            </a:r>
            <a:r>
              <a:rPr lang="en-US" sz="1200" dirty="0"/>
              <a:t>Used</a:t>
            </a:r>
            <a:r>
              <a:rPr lang="en" sz="1200" dirty="0"/>
              <a:t>: K -Means, Decision Tree, Random Forest and Naive Bayes </a:t>
            </a:r>
            <a:r>
              <a:rPr lang="en-US" sz="1200" dirty="0"/>
              <a:t>Models</a:t>
            </a:r>
            <a:endParaRPr sz="1200" dirty="0"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985" y="968287"/>
            <a:ext cx="6127900" cy="28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Outputs generated..</a:t>
            </a: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69025" y="1152475"/>
            <a:ext cx="1998600" cy="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OBJECT DETECTION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4294967295"/>
          </p:nvPr>
        </p:nvSpPr>
        <p:spPr>
          <a:xfrm>
            <a:off x="3288030" y="1152475"/>
            <a:ext cx="2278063" cy="460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IMAGE CLASSIFICATION</a:t>
            </a: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8" name="Shape 88"/>
          <p:cNvSpPr txBox="1">
            <a:spLocks noGrp="1"/>
          </p:cNvSpPr>
          <p:nvPr>
            <p:ph type="body" idx="4294967295"/>
          </p:nvPr>
        </p:nvSpPr>
        <p:spPr>
          <a:xfrm>
            <a:off x="6833638" y="1092340"/>
            <a:ext cx="1998662" cy="460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b="1" dirty="0"/>
              <a:t>IMAGE PREDICTION</a:t>
            </a:r>
          </a:p>
        </p:txBody>
      </p:sp>
      <p:pic>
        <p:nvPicPr>
          <p:cNvPr id="82" name="Shape 82" descr="IMAGE1"/>
          <p:cNvPicPr preferRelativeResize="0"/>
          <p:nvPr/>
        </p:nvPicPr>
        <p:blipFill rotWithShape="1">
          <a:blip r:embed="rId3">
            <a:alphaModFix/>
          </a:blip>
          <a:srcRect r="2353"/>
          <a:stretch/>
        </p:blipFill>
        <p:spPr>
          <a:xfrm>
            <a:off x="6388476" y="1701705"/>
            <a:ext cx="2443824" cy="216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225" y="1926950"/>
            <a:ext cx="1858634" cy="16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5">
            <a:alphaModFix/>
          </a:blip>
          <a:srcRect l="6026" t="59796" r="55364" b="4928"/>
          <a:stretch/>
        </p:blipFill>
        <p:spPr>
          <a:xfrm>
            <a:off x="2694075" y="2088701"/>
            <a:ext cx="3091750" cy="144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519EB6CA-FA05-4C21-A2B9-CE586FC1F84F}"/>
              </a:ext>
            </a:extLst>
          </p:cNvPr>
          <p:cNvSpPr/>
          <p:nvPr/>
        </p:nvSpPr>
        <p:spPr>
          <a:xfrm>
            <a:off x="2166627" y="2548081"/>
            <a:ext cx="453679" cy="26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7D31B10-A5AE-4B39-8772-8C9E1CC48081}"/>
              </a:ext>
            </a:extLst>
          </p:cNvPr>
          <p:cNvSpPr/>
          <p:nvPr/>
        </p:nvSpPr>
        <p:spPr>
          <a:xfrm>
            <a:off x="5859594" y="2557332"/>
            <a:ext cx="453679" cy="26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Challenges faced.. </a:t>
            </a:r>
            <a:endParaRPr dirty="0"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1306829"/>
            <a:ext cx="8520600" cy="3262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a typeface="Trebuchet MS"/>
                <a:cs typeface="Trebuchet MS"/>
                <a:sym typeface="Trebuchet MS"/>
              </a:rPr>
              <a:t>We had to use small dataset due to lack of proper hardware resource.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" sz="1400" dirty="0"/>
          </a:p>
          <a:p>
            <a:pPr marL="114300" lvl="0" indent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a typeface="Trebuchet MS"/>
                <a:cs typeface="Trebuchet MS"/>
                <a:sym typeface="Trebuchet MS"/>
              </a:rPr>
              <a:t>Faced accuracy issue because we trained our model with a small dataset.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sz="1400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Increment.. </a:t>
            </a:r>
            <a:endParaRPr dirty="0"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400" dirty="0"/>
              <a:t>Data Enhancement to improve accuracy our model</a:t>
            </a:r>
          </a:p>
          <a:p>
            <a:pPr marL="114300" lvl="0" indent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sz="1400" dirty="0"/>
          </a:p>
          <a:p>
            <a:pPr marL="114300" lvl="0" indent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dirty="0"/>
          </a:p>
          <a:p>
            <a:pPr lv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400" dirty="0"/>
              <a:t>Image Classification using deep learning models</a:t>
            </a:r>
          </a:p>
          <a:p>
            <a:pPr marL="114300" lvl="0" indent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sz="1400" dirty="0"/>
          </a:p>
          <a:p>
            <a:pPr marL="114300" lvl="0" indent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Nutritional facts implementation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0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" sz="1400" dirty="0"/>
              <a:t>Develop a </a:t>
            </a:r>
            <a:r>
              <a:rPr lang="en-US" sz="1400" dirty="0"/>
              <a:t>mobile </a:t>
            </a:r>
            <a:r>
              <a:rPr lang="en" sz="1400" dirty="0"/>
              <a:t>application</a:t>
            </a:r>
            <a:endParaRPr sz="1400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0124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2595100" y="1674600"/>
            <a:ext cx="4752300" cy="16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THANK YOU 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200</Words>
  <Application>Microsoft Office PowerPoint</Application>
  <PresentationFormat>On-screen Show (16:9)</PresentationFormat>
  <Paragraphs>51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DEEP LEARNING BASED ON  FOOD IMAGE RECOGNITION AND PORTION SIZE DETERMINATION</vt:lpstr>
      <vt:lpstr>PowerPoint Presentation</vt:lpstr>
      <vt:lpstr>Architecture Diagram</vt:lpstr>
      <vt:lpstr>Increment 1</vt:lpstr>
      <vt:lpstr>Outputs generated..</vt:lpstr>
      <vt:lpstr>Challenges faced.. </vt:lpstr>
      <vt:lpstr>Next Increment..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BASED ON  FOOD IMAGE RECOGNITION AND PORTION SIZE DETERMINATION</dc:title>
  <cp:lastModifiedBy>shreyaabadri@outlook.com</cp:lastModifiedBy>
  <cp:revision>4</cp:revision>
  <dcterms:modified xsi:type="dcterms:W3CDTF">2018-03-08T05:31:41Z</dcterms:modified>
</cp:coreProperties>
</file>