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62" r:id="rId2"/>
    <p:sldId id="257" r:id="rId3"/>
    <p:sldId id="258" r:id="rId4"/>
    <p:sldId id="263" r:id="rId5"/>
    <p:sldId id="259" r:id="rId6"/>
    <p:sldId id="260" r:id="rId7"/>
    <p:sldId id="261" r:id="rId8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160" y="8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32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86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96900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55673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10818-B63D-4791-A42E-680CBCB1F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5" y="2785654"/>
            <a:ext cx="2638425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2A4A1-4D0D-4772-881F-36197F15696B}"/>
              </a:ext>
            </a:extLst>
          </p:cNvPr>
          <p:cNvSpPr txBox="1"/>
          <p:nvPr/>
        </p:nvSpPr>
        <p:spPr>
          <a:xfrm>
            <a:off x="2209800" y="6416040"/>
            <a:ext cx="4739640" cy="240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 :</a:t>
            </a:r>
          </a:p>
          <a:p>
            <a:endParaRPr lang="en-US" dirty="0"/>
          </a:p>
          <a:p>
            <a:pPr defTabSz="443991">
              <a:spcBef>
                <a:spcPts val="700"/>
              </a:spcBef>
              <a:defRPr sz="1824"/>
            </a:pPr>
            <a:r>
              <a:rPr lang="en-US" dirty="0"/>
              <a:t>		Shreyaa Sridhar</a:t>
            </a:r>
          </a:p>
          <a:p>
            <a:pPr defTabSz="443991">
              <a:spcBef>
                <a:spcPts val="700"/>
              </a:spcBef>
              <a:defRPr sz="1824"/>
            </a:pPr>
            <a:r>
              <a:rPr lang="en-US" dirty="0"/>
              <a:t>		</a:t>
            </a:r>
            <a:r>
              <a:rPr lang="en-US" dirty="0" err="1"/>
              <a:t>Navya</a:t>
            </a:r>
            <a:r>
              <a:rPr lang="en-US" dirty="0"/>
              <a:t> </a:t>
            </a:r>
            <a:r>
              <a:rPr lang="en-US" dirty="0" err="1"/>
              <a:t>Battu</a:t>
            </a:r>
            <a:endParaRPr lang="en-US" dirty="0"/>
          </a:p>
          <a:p>
            <a:pPr defTabSz="443991">
              <a:spcBef>
                <a:spcPts val="700"/>
              </a:spcBef>
              <a:defRPr sz="1824"/>
            </a:pPr>
            <a:r>
              <a:rPr lang="en-US" dirty="0"/>
              <a:t>		</a:t>
            </a:r>
            <a:r>
              <a:rPr lang="en-US" dirty="0" err="1"/>
              <a:t>Sulochana</a:t>
            </a:r>
            <a:r>
              <a:rPr lang="en-US" dirty="0"/>
              <a:t> Rani </a:t>
            </a:r>
            <a:r>
              <a:rPr lang="en-US" dirty="0" err="1"/>
              <a:t>Mulpuri</a:t>
            </a:r>
            <a:endParaRPr lang="en-US" dirty="0"/>
          </a:p>
          <a:p>
            <a:pPr defTabSz="443991">
              <a:spcBef>
                <a:spcPts val="700"/>
              </a:spcBef>
              <a:defRPr sz="1824"/>
            </a:pPr>
            <a:r>
              <a:rPr lang="en-US" dirty="0"/>
              <a:t>		Harika </a:t>
            </a:r>
            <a:r>
              <a:rPr lang="en-US" dirty="0" err="1"/>
              <a:t>Adivanne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8AC80-73F2-4809-9D12-C49E55771CA4}"/>
              </a:ext>
            </a:extLst>
          </p:cNvPr>
          <p:cNvSpPr/>
          <p:nvPr/>
        </p:nvSpPr>
        <p:spPr>
          <a:xfrm>
            <a:off x="3261073" y="1456831"/>
            <a:ext cx="7163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FOOD-CYCLED</a:t>
            </a:r>
          </a:p>
        </p:txBody>
      </p:sp>
    </p:spTree>
    <p:extLst>
      <p:ext uri="{BB962C8B-B14F-4D97-AF65-F5344CB8AC3E}">
        <p14:creationId xmlns:p14="http://schemas.microsoft.com/office/powerpoint/2010/main" val="3533348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Application that focuses on food waste management</a:t>
            </a:r>
          </a:p>
          <a:p>
            <a:r>
              <a:rPr lang="en-US" dirty="0"/>
              <a:t>Concept of taking excess food (example - restaurants) and providing it to places that are in need.(example - Soup Kitchens)</a:t>
            </a:r>
          </a:p>
          <a:p>
            <a:r>
              <a:rPr dirty="0"/>
              <a:t>We selected this project from Enactus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pic>
        <p:nvPicPr>
          <p:cNvPr id="141" name="Archite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986" y="1806222"/>
            <a:ext cx="10631501" cy="7010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906E-D5FE-4C7B-BA05-0586BBBE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68AE2-84D3-43A9-B4B4-1111272A69C1}"/>
              </a:ext>
            </a:extLst>
          </p:cNvPr>
          <p:cNvSpPr txBox="1"/>
          <p:nvPr/>
        </p:nvSpPr>
        <p:spPr>
          <a:xfrm>
            <a:off x="1325880" y="2913098"/>
            <a:ext cx="8351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HTML 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CSS 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Ionic 3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Firebase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PostgreSQL  </a:t>
            </a:r>
          </a:p>
          <a:p>
            <a:pPr lvl="0" fontAlgn="base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306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Locations of the Soup Kitchens is displayed using Google Maps API</a:t>
            </a:r>
          </a:p>
          <a:p>
            <a:r>
              <a:t>Used Edamam API to retrieve the nutrient details of a particular food.</a:t>
            </a:r>
          </a:p>
          <a:p>
            <a:r>
              <a:t>Single Login For User and Volunteer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Cont..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Used Camera plugin for Uploading the food image</a:t>
            </a:r>
          </a:p>
          <a:p>
            <a:r>
              <a:t>OAuth Login </a:t>
            </a:r>
          </a:p>
          <a:p>
            <a:r>
              <a:t>Notifications alerts for USER and VOLUNTEER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CF602-0E80-44D5-B19A-106534CA99B8}"/>
              </a:ext>
            </a:extLst>
          </p:cNvPr>
          <p:cNvSpPr txBox="1"/>
          <p:nvPr/>
        </p:nvSpPr>
        <p:spPr>
          <a:xfrm>
            <a:off x="4221480" y="3688080"/>
            <a:ext cx="5608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DEMO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102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 Neue</vt:lpstr>
      <vt:lpstr>Trebuchet MS</vt:lpstr>
      <vt:lpstr>Wingdings 3</vt:lpstr>
      <vt:lpstr>Facet</vt:lpstr>
      <vt:lpstr>PowerPoint Presentation</vt:lpstr>
      <vt:lpstr>Motivation</vt:lpstr>
      <vt:lpstr>Architecture</vt:lpstr>
      <vt:lpstr>Technologies Used</vt:lpstr>
      <vt:lpstr>Features</vt:lpstr>
      <vt:lpstr>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Cycled</dc:title>
  <dc:creator>Shreya</dc:creator>
  <cp:lastModifiedBy>shreyaabadri@outlook.com</cp:lastModifiedBy>
  <cp:revision>5</cp:revision>
  <dcterms:modified xsi:type="dcterms:W3CDTF">2017-12-05T05:56:46Z</dcterms:modified>
</cp:coreProperties>
</file>