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30154c55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30154c55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30154c55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30154c55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30154c55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30154c55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30154c55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30154c55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3021eceb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3021eceb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3021eceb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3021eceb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1188925"/>
            <a:ext cx="5783400" cy="120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Mood Detection and </a:t>
            </a:r>
            <a:r>
              <a:rPr lang="en"/>
              <a:t>Visualization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Members</a:t>
            </a:r>
            <a:endParaRPr/>
          </a:p>
          <a:p>
            <a:pPr indent="0" lvl="0" marL="0" rtl="0" algn="ctr">
              <a:spcBef>
                <a:spcPts val="0"/>
              </a:spcBef>
              <a:spcAft>
                <a:spcPts val="0"/>
              </a:spcAft>
              <a:buNone/>
            </a:pPr>
            <a:r>
              <a:rPr lang="en"/>
              <a:t>Shreyaa Sridhar (16251190)</a:t>
            </a:r>
            <a:endParaRPr/>
          </a:p>
          <a:p>
            <a:pPr indent="0" lvl="0" marL="0" rtl="0" algn="ctr">
              <a:spcBef>
                <a:spcPts val="0"/>
              </a:spcBef>
              <a:spcAft>
                <a:spcPts val="0"/>
              </a:spcAft>
              <a:buNone/>
            </a:pPr>
            <a:r>
              <a:rPr lang="en"/>
              <a:t>Fatema Hasta (16247903)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Motivation</a:t>
            </a:r>
            <a:endParaRPr>
              <a:solidFill>
                <a:schemeClr val="accent5"/>
              </a:solidFill>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Data Analytics has become very popular , where data is examined and meaningful insights are derived. People deal with different emotions each day and every minute of their life. These emotions could be a result of their responsibilities , relationships or any hardships they come across.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We would like to study the emotions people experience say a day, weeks, months and so on and provide suggestions based on their mood detected.</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Objective</a:t>
            </a:r>
            <a:endParaRPr>
              <a:solidFill>
                <a:schemeClr val="accent5"/>
              </a:solidFill>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The core idea of this project is to classify a person's mood using his facial expression and provide certain visualizations according to his mood, to give useful insights about his pattern of a particular type of emotion, helping him take measures for mood management.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Initially we start by detecting a person’s mood using Google Vision API. This image can be fed to our API model that detects the emotion and classifies the image either into happy class, sad class, anger class or suprise class.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We will track the emotion of the person on a day-to-day basis. We can narrow it down to an hourly basis to get more insight on how the mood varies.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We will then be storing all this information into Google Cloud. Using this information, we can use Google Cloud DataLab to generate insights and visualizations (analysis charts) about the person’s mood at every hour of the day.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We can also generate insights on a week, month basis too. The person can use this insight to take measures on mood management.</a:t>
            </a:r>
            <a:endParaRPr sz="1400">
              <a:latin typeface="Arial"/>
              <a:ea typeface="Arial"/>
              <a:cs typeface="Arial"/>
              <a:sym typeface="Arial"/>
            </a:endParaRPr>
          </a:p>
          <a:p>
            <a:pPr indent="0" lvl="0" marL="0" rtl="0" algn="l">
              <a:spcBef>
                <a:spcPts val="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Block Diagram</a:t>
            </a:r>
            <a:endParaRPr>
              <a:solidFill>
                <a:schemeClr val="accent5"/>
              </a:solidFill>
            </a:endParaRPr>
          </a:p>
        </p:txBody>
      </p:sp>
      <p:pic>
        <p:nvPicPr>
          <p:cNvPr id="82" name="Google Shape;82;p16"/>
          <p:cNvPicPr preferRelativeResize="0"/>
          <p:nvPr/>
        </p:nvPicPr>
        <p:blipFill>
          <a:blip r:embed="rId3">
            <a:alphaModFix/>
          </a:blip>
          <a:stretch>
            <a:fillRect/>
          </a:stretch>
        </p:blipFill>
        <p:spPr>
          <a:xfrm>
            <a:off x="699150" y="1906448"/>
            <a:ext cx="7389225" cy="2005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Tool, Languages and Platforms</a:t>
            </a:r>
            <a:endParaRPr>
              <a:solidFill>
                <a:schemeClr val="accent5"/>
              </a:solidFill>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sz="1400">
              <a:latin typeface="Arial"/>
              <a:ea typeface="Arial"/>
              <a:cs typeface="Arial"/>
              <a:sym typeface="Arial"/>
            </a:endParaRPr>
          </a:p>
        </p:txBody>
      </p:sp>
      <p:pic>
        <p:nvPicPr>
          <p:cNvPr id="89" name="Google Shape;89;p17"/>
          <p:cNvPicPr preferRelativeResize="0"/>
          <p:nvPr/>
        </p:nvPicPr>
        <p:blipFill>
          <a:blip r:embed="rId3">
            <a:alphaModFix/>
          </a:blip>
          <a:stretch>
            <a:fillRect/>
          </a:stretch>
        </p:blipFill>
        <p:spPr>
          <a:xfrm>
            <a:off x="1465900" y="2454450"/>
            <a:ext cx="1208725" cy="1208725"/>
          </a:xfrm>
          <a:prstGeom prst="rect">
            <a:avLst/>
          </a:prstGeom>
          <a:noFill/>
          <a:ln>
            <a:noFill/>
          </a:ln>
        </p:spPr>
      </p:pic>
      <p:pic>
        <p:nvPicPr>
          <p:cNvPr id="90" name="Google Shape;90;p17"/>
          <p:cNvPicPr preferRelativeResize="0"/>
          <p:nvPr/>
        </p:nvPicPr>
        <p:blipFill>
          <a:blip r:embed="rId4">
            <a:alphaModFix/>
          </a:blip>
          <a:stretch>
            <a:fillRect/>
          </a:stretch>
        </p:blipFill>
        <p:spPr>
          <a:xfrm>
            <a:off x="3967637" y="3764750"/>
            <a:ext cx="1208725" cy="1208743"/>
          </a:xfrm>
          <a:prstGeom prst="rect">
            <a:avLst/>
          </a:prstGeom>
          <a:noFill/>
          <a:ln>
            <a:noFill/>
          </a:ln>
        </p:spPr>
      </p:pic>
      <p:pic>
        <p:nvPicPr>
          <p:cNvPr id="91" name="Google Shape;91;p17"/>
          <p:cNvPicPr preferRelativeResize="0"/>
          <p:nvPr/>
        </p:nvPicPr>
        <p:blipFill>
          <a:blip r:embed="rId5">
            <a:alphaModFix/>
          </a:blip>
          <a:stretch>
            <a:fillRect/>
          </a:stretch>
        </p:blipFill>
        <p:spPr>
          <a:xfrm>
            <a:off x="3525600" y="2454438"/>
            <a:ext cx="2092797" cy="1149675"/>
          </a:xfrm>
          <a:prstGeom prst="rect">
            <a:avLst/>
          </a:prstGeom>
          <a:noFill/>
          <a:ln>
            <a:noFill/>
          </a:ln>
        </p:spPr>
      </p:pic>
      <p:pic>
        <p:nvPicPr>
          <p:cNvPr id="92" name="Google Shape;92;p17"/>
          <p:cNvPicPr preferRelativeResize="0"/>
          <p:nvPr/>
        </p:nvPicPr>
        <p:blipFill>
          <a:blip r:embed="rId6">
            <a:alphaModFix/>
          </a:blip>
          <a:stretch>
            <a:fillRect/>
          </a:stretch>
        </p:blipFill>
        <p:spPr>
          <a:xfrm>
            <a:off x="3782625" y="1303900"/>
            <a:ext cx="1393725" cy="989900"/>
          </a:xfrm>
          <a:prstGeom prst="rect">
            <a:avLst/>
          </a:prstGeom>
          <a:noFill/>
          <a:ln>
            <a:noFill/>
          </a:ln>
        </p:spPr>
      </p:pic>
      <p:pic>
        <p:nvPicPr>
          <p:cNvPr id="93" name="Google Shape;93;p17"/>
          <p:cNvPicPr preferRelativeResize="0"/>
          <p:nvPr/>
        </p:nvPicPr>
        <p:blipFill>
          <a:blip r:embed="rId7">
            <a:alphaModFix/>
          </a:blip>
          <a:stretch>
            <a:fillRect/>
          </a:stretch>
        </p:blipFill>
        <p:spPr>
          <a:xfrm>
            <a:off x="6232220" y="2424907"/>
            <a:ext cx="1208725" cy="1208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Implementation/Development Plan</a:t>
            </a:r>
            <a:endParaRPr>
              <a:solidFill>
                <a:schemeClr val="accent5"/>
              </a:solidFill>
            </a:endParaRPr>
          </a:p>
        </p:txBody>
      </p:sp>
      <p:sp>
        <p:nvSpPr>
          <p:cNvPr id="99" name="Google Shape;99;p18"/>
          <p:cNvSpPr txBox="1"/>
          <p:nvPr>
            <p:ph idx="1" type="body"/>
          </p:nvPr>
        </p:nvSpPr>
        <p:spPr>
          <a:xfrm>
            <a:off x="387900" y="1416825"/>
            <a:ext cx="8368200" cy="3323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Arial"/>
              <a:buChar char="●"/>
            </a:pPr>
            <a:r>
              <a:rPr lang="en" sz="1600">
                <a:latin typeface="Arial"/>
                <a:ea typeface="Arial"/>
                <a:cs typeface="Arial"/>
                <a:sym typeface="Arial"/>
              </a:rPr>
              <a:t>Performance parameters: Accuracy, precision</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Type/Source of data: Images of faces of type: Happy, Sad, Angry, Surprise</a:t>
            </a:r>
            <a:endParaRPr sz="1600">
              <a:latin typeface="Arial"/>
              <a:ea typeface="Arial"/>
              <a:cs typeface="Arial"/>
              <a:sym typeface="Arial"/>
            </a:endParaRPr>
          </a:p>
          <a:p>
            <a:pPr indent="0" lvl="0" marL="45720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t/>
            </a:r>
            <a:endParaRPr b="1"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Type of analysis: Visualization of mood detection on an hourly basis</a:t>
            </a:r>
            <a:endParaRPr sz="1600">
              <a:latin typeface="Arial"/>
              <a:ea typeface="Arial"/>
              <a:cs typeface="Arial"/>
              <a:sym typeface="Arial"/>
            </a:endParaRPr>
          </a:p>
          <a:p>
            <a:pPr indent="0" lvl="0" marL="457200" rtl="0" algn="l">
              <a:spcBef>
                <a:spcPts val="0"/>
              </a:spcBef>
              <a:spcAft>
                <a:spcPts val="1600"/>
              </a:spcAft>
              <a:buNone/>
            </a:pPr>
            <a:r>
              <a:t/>
            </a:r>
            <a:endParaRPr sz="1400">
              <a:latin typeface="Arial"/>
              <a:ea typeface="Arial"/>
              <a:cs typeface="Arial"/>
              <a:sym typeface="Arial"/>
            </a:endParaRPr>
          </a:p>
        </p:txBody>
      </p:sp>
      <p:pic>
        <p:nvPicPr>
          <p:cNvPr id="100" name="Google Shape;100;p18"/>
          <p:cNvPicPr preferRelativeResize="0"/>
          <p:nvPr/>
        </p:nvPicPr>
        <p:blipFill rotWithShape="1">
          <a:blip r:embed="rId3">
            <a:alphaModFix/>
          </a:blip>
          <a:srcRect b="14639" l="27769" r="27769" t="14639"/>
          <a:stretch/>
        </p:blipFill>
        <p:spPr>
          <a:xfrm>
            <a:off x="2788100" y="2187075"/>
            <a:ext cx="1405425" cy="1288100"/>
          </a:xfrm>
          <a:prstGeom prst="rect">
            <a:avLst/>
          </a:prstGeom>
          <a:noFill/>
          <a:ln>
            <a:noFill/>
          </a:ln>
        </p:spPr>
      </p:pic>
      <p:pic>
        <p:nvPicPr>
          <p:cNvPr id="101" name="Google Shape;101;p18"/>
          <p:cNvPicPr preferRelativeResize="0"/>
          <p:nvPr/>
        </p:nvPicPr>
        <p:blipFill>
          <a:blip r:embed="rId4">
            <a:alphaModFix/>
          </a:blip>
          <a:stretch>
            <a:fillRect/>
          </a:stretch>
        </p:blipFill>
        <p:spPr>
          <a:xfrm>
            <a:off x="1092850" y="2187063"/>
            <a:ext cx="1288125" cy="1288125"/>
          </a:xfrm>
          <a:prstGeom prst="rect">
            <a:avLst/>
          </a:prstGeom>
          <a:noFill/>
          <a:ln>
            <a:noFill/>
          </a:ln>
        </p:spPr>
      </p:pic>
      <p:pic>
        <p:nvPicPr>
          <p:cNvPr id="102" name="Google Shape;102;p18"/>
          <p:cNvPicPr preferRelativeResize="0"/>
          <p:nvPr/>
        </p:nvPicPr>
        <p:blipFill>
          <a:blip r:embed="rId5">
            <a:alphaModFix/>
          </a:blip>
          <a:stretch>
            <a:fillRect/>
          </a:stretch>
        </p:blipFill>
        <p:spPr>
          <a:xfrm>
            <a:off x="6464200" y="2187063"/>
            <a:ext cx="1288125" cy="1288125"/>
          </a:xfrm>
          <a:prstGeom prst="rect">
            <a:avLst/>
          </a:prstGeom>
          <a:noFill/>
          <a:ln>
            <a:noFill/>
          </a:ln>
        </p:spPr>
      </p:pic>
      <p:pic>
        <p:nvPicPr>
          <p:cNvPr id="103" name="Google Shape;103;p18"/>
          <p:cNvPicPr preferRelativeResize="0"/>
          <p:nvPr/>
        </p:nvPicPr>
        <p:blipFill>
          <a:blip r:embed="rId6">
            <a:alphaModFix/>
          </a:blip>
          <a:stretch>
            <a:fillRect/>
          </a:stretch>
        </p:blipFill>
        <p:spPr>
          <a:xfrm>
            <a:off x="4684800" y="2187075"/>
            <a:ext cx="1288125" cy="1288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Google Shape;108;p1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