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46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1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39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9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6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CACD-151F-473F-90CE-490A005D1C1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10CB01-45F0-4637-871E-7984D921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6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DBFA-40A6-4AA5-8D06-37506ADD2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4520" y="127773"/>
            <a:ext cx="9144000" cy="1043609"/>
          </a:xfrm>
        </p:spPr>
        <p:txBody>
          <a:bodyPr/>
          <a:lstStyle/>
          <a:p>
            <a:r>
              <a:rPr lang="en-US" dirty="0"/>
              <a:t>Hack-A-</a:t>
            </a:r>
            <a:r>
              <a:rPr lang="en-US" dirty="0" err="1"/>
              <a:t>Roo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B8BB9-0024-40FC-B0D4-2E01A53F9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080" y="2281030"/>
            <a:ext cx="6756400" cy="338317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/>
              <a:t>Hogan Preparatory Academy </a:t>
            </a:r>
            <a:r>
              <a:rPr lang="en-US" sz="4400" dirty="0" err="1"/>
              <a:t>Usecase</a:t>
            </a:r>
            <a:r>
              <a:rPr lang="en-US" sz="4400" dirty="0"/>
              <a:t> </a:t>
            </a:r>
          </a:p>
          <a:p>
            <a:endParaRPr lang="en-US" sz="4400" dirty="0"/>
          </a:p>
          <a:p>
            <a:endParaRPr lang="en-US" sz="4400" dirty="0"/>
          </a:p>
          <a:p>
            <a:pPr algn="ctr"/>
            <a:r>
              <a:rPr lang="en-US" sz="4400" dirty="0"/>
              <a:t>TEAM MEMBERS</a:t>
            </a:r>
          </a:p>
          <a:p>
            <a:pPr algn="ctr"/>
            <a:r>
              <a:rPr lang="en-US" sz="2200" dirty="0"/>
              <a:t>Shreyaa Sridhar</a:t>
            </a:r>
          </a:p>
          <a:p>
            <a:pPr algn="ctr"/>
            <a:r>
              <a:rPr lang="en-US" sz="2200" dirty="0"/>
              <a:t>Harika </a:t>
            </a:r>
            <a:r>
              <a:rPr lang="en-US" sz="2200" dirty="0" err="1"/>
              <a:t>Adivanne</a:t>
            </a:r>
            <a:endParaRPr lang="en-US" sz="2200" dirty="0"/>
          </a:p>
          <a:p>
            <a:pPr algn="ctr"/>
            <a:r>
              <a:rPr lang="en-US" sz="2200" dirty="0" err="1"/>
              <a:t>Sulochana</a:t>
            </a:r>
            <a:r>
              <a:rPr lang="en-US" sz="2200" dirty="0"/>
              <a:t> Rani </a:t>
            </a:r>
            <a:r>
              <a:rPr lang="en-US" sz="2200" dirty="0" err="1"/>
              <a:t>Mulpuri</a:t>
            </a:r>
            <a:endParaRPr lang="en-US" sz="2200" dirty="0"/>
          </a:p>
          <a:p>
            <a:pPr algn="ctr"/>
            <a:r>
              <a:rPr lang="en-US" sz="2200" dirty="0" err="1"/>
              <a:t>Navya</a:t>
            </a:r>
            <a:r>
              <a:rPr lang="en-US" sz="2200" dirty="0"/>
              <a:t> </a:t>
            </a:r>
            <a:r>
              <a:rPr lang="en-US" sz="2200" dirty="0" err="1"/>
              <a:t>Battu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344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8330-1ABB-4422-8E6A-F03AD090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0692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AFE1-1117-401D-A0D0-F032A160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1"/>
            <a:ext cx="8442960" cy="457168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Hogan Preparatory Academy uses multiple data platforms that collect and manage different types of data. The big three types of data collected are attendance, behavior, and achievement.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Automate the data process.</a:t>
            </a:r>
          </a:p>
        </p:txBody>
      </p:sp>
    </p:spTree>
    <p:extLst>
      <p:ext uri="{BB962C8B-B14F-4D97-AF65-F5344CB8AC3E}">
        <p14:creationId xmlns:p14="http://schemas.microsoft.com/office/powerpoint/2010/main" val="76013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F511-2CB2-436E-8208-A30094CB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and Register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EDDF9-8B69-C349-8A47-EC98D9CE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6" y="1481328"/>
            <a:ext cx="4948732" cy="3163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0C348-C7BD-294B-8085-287546E21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52" y="3354832"/>
            <a:ext cx="5722812" cy="31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0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C0DE-5006-4A48-B39E-D6A8AB65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2AAC3-7344-7E45-96B6-376AD4F6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6" y="1589353"/>
            <a:ext cx="9446588" cy="47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45C4-A178-49A0-A127-889F5797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E0E16-4D8B-FC44-B7B0-8A00E677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01" y="1398016"/>
            <a:ext cx="10296451" cy="51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4B86-1B81-4442-9F5B-03F14734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360" y="2148205"/>
            <a:ext cx="5643880" cy="1976755"/>
          </a:xfrm>
        </p:spPr>
        <p:txBody>
          <a:bodyPr>
            <a:noAutofit/>
          </a:bodyPr>
          <a:lstStyle/>
          <a:p>
            <a:r>
              <a:rPr lang="en-US" sz="6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25208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64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Hack-A-Roo</vt:lpstr>
      <vt:lpstr>Introduction </vt:lpstr>
      <vt:lpstr>Login and Register Page</vt:lpstr>
      <vt:lpstr>User Dashboard</vt:lpstr>
      <vt:lpstr>Admin Dashboard</vt:lpstr>
      <vt:lpstr>THANK YOU !!!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Hack-A-Roo</dc:title>
  <dc:creator>Sridhar, Shreyaa (UMKC-Student)</dc:creator>
  <cp:lastModifiedBy>Microsoft Office User</cp:lastModifiedBy>
  <cp:revision>4</cp:revision>
  <dcterms:created xsi:type="dcterms:W3CDTF">2018-04-15T19:45:16Z</dcterms:created>
  <dcterms:modified xsi:type="dcterms:W3CDTF">2018-04-16T01:01:08Z</dcterms:modified>
</cp:coreProperties>
</file>