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A57B-4B27-4E0B-A7C3-41C08B5F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6" y="802298"/>
            <a:ext cx="7937828" cy="254143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ToyBees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Billing &amp; Recommendation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E4FB7-C388-4399-8FEB-2BF955E8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487386"/>
          </a:xfrm>
        </p:spPr>
        <p:txBody>
          <a:bodyPr>
            <a:normAutofit fontScale="92500" lnSpcReduction="20000"/>
          </a:bodyPr>
          <a:lstStyle/>
          <a:p>
            <a:r>
              <a:rPr lang="en-US" b="1" cap="none" dirty="0"/>
              <a:t>Team Name       : No-Brainers</a:t>
            </a:r>
          </a:p>
          <a:p>
            <a:endParaRPr lang="en-US" b="1" cap="none" dirty="0"/>
          </a:p>
          <a:p>
            <a:r>
              <a:rPr lang="en-US" b="1" cap="none" dirty="0"/>
              <a:t>Team Members : Shreyaa Sridhar</a:t>
            </a:r>
          </a:p>
          <a:p>
            <a:r>
              <a:rPr lang="en-US" b="1" cap="none" dirty="0"/>
              <a:t>                               </a:t>
            </a:r>
            <a:r>
              <a:rPr lang="en-US" b="1" cap="none" dirty="0" err="1"/>
              <a:t>Navya</a:t>
            </a:r>
            <a:r>
              <a:rPr lang="en-US" b="1" cap="none" dirty="0"/>
              <a:t> </a:t>
            </a:r>
            <a:r>
              <a:rPr lang="en-US" b="1" cap="none" dirty="0" err="1"/>
              <a:t>Battu</a:t>
            </a:r>
            <a:endParaRPr lang="en-US" b="1" cap="none" dirty="0"/>
          </a:p>
          <a:p>
            <a:r>
              <a:rPr lang="en-US" b="1" cap="none" dirty="0"/>
              <a:t>                               Harika </a:t>
            </a:r>
            <a:r>
              <a:rPr lang="en-US" b="1" cap="none" dirty="0" err="1"/>
              <a:t>Adivanne</a:t>
            </a:r>
            <a:endParaRPr lang="en-US" b="1" cap="none" dirty="0"/>
          </a:p>
          <a:p>
            <a:r>
              <a:rPr lang="en-US" b="1" cap="none" dirty="0"/>
              <a:t>                               </a:t>
            </a:r>
            <a:r>
              <a:rPr lang="en-US" b="1" cap="none" dirty="0" err="1"/>
              <a:t>Sulochana</a:t>
            </a:r>
            <a:r>
              <a:rPr lang="en-US" b="1" cap="none" dirty="0"/>
              <a:t> Rani </a:t>
            </a:r>
            <a:r>
              <a:rPr lang="en-US" b="1" cap="none" dirty="0" err="1"/>
              <a:t>Mulpuri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228568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1760-C977-4C44-A8BA-6EB5F807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1645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48C2-F5ED-498B-AE5E-9696B639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544838"/>
            <a:ext cx="9520158" cy="2921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Billing and Recommendation System for a toy store where the price range of items lies between 1 penny to 99 cents and the shop has a defined payment procedure which is $1. In other words, a single receipt can amount to a maximum of $1.</a:t>
            </a:r>
          </a:p>
        </p:txBody>
      </p:sp>
    </p:spTree>
    <p:extLst>
      <p:ext uri="{BB962C8B-B14F-4D97-AF65-F5344CB8AC3E}">
        <p14:creationId xmlns:p14="http://schemas.microsoft.com/office/powerpoint/2010/main" val="166323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44C3-2480-4CAF-89B9-7493EF4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1742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D138-FD7D-4EEB-A56F-9FE0C854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46476"/>
            <a:ext cx="9520158" cy="311986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The application calculates the amount to be returned.</a:t>
            </a:r>
          </a:p>
          <a:p>
            <a:r>
              <a:rPr lang="en-US" sz="1900" dirty="0"/>
              <a:t>As the cashier, return the remaining amount in coins. You also need to implement how many coins of 1 cent(penny),5 cent(nickel),10 cent (dime),25 cents (quarter),50 cents (half a Dollar) values the cashier needs to return.</a:t>
            </a:r>
          </a:p>
          <a:p>
            <a:r>
              <a:rPr lang="en-US" sz="1900" dirty="0"/>
              <a:t>Furthermore, provide a recommendation system based on 3 buckets/groups, characterized based on age groups. For examples, bucket 1 can contain toys suitable for kids in the age group of 0-4 years old. Bucket 2 can contain toys suitable for kids in the age group of 5 – 10 years old. Bucket 3 can contain toys suitable for kids in the age group of 11-15 years 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D919B-D044-49EA-8C0D-34D5C5AE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04"/>
          <a:stretch/>
        </p:blipFill>
        <p:spPr>
          <a:xfrm>
            <a:off x="167009" y="2245387"/>
            <a:ext cx="5986274" cy="3249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17A56-F41A-483F-85BD-502CE0072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3"/>
          <a:stretch/>
        </p:blipFill>
        <p:spPr>
          <a:xfrm>
            <a:off x="6216894" y="2245387"/>
            <a:ext cx="5907373" cy="3249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D2046-8043-47BB-95C8-A3F1A48AF040}"/>
              </a:ext>
            </a:extLst>
          </p:cNvPr>
          <p:cNvSpPr txBox="1"/>
          <p:nvPr/>
        </p:nvSpPr>
        <p:spPr>
          <a:xfrm>
            <a:off x="1533676" y="1393372"/>
            <a:ext cx="713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Login &amp; Registration </a:t>
            </a:r>
          </a:p>
        </p:txBody>
      </p:sp>
    </p:spTree>
    <p:extLst>
      <p:ext uri="{BB962C8B-B14F-4D97-AF65-F5344CB8AC3E}">
        <p14:creationId xmlns:p14="http://schemas.microsoft.com/office/powerpoint/2010/main" val="418015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BE2B2-FAD1-48C3-8177-B2EFD64C9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51"/>
          <a:stretch/>
        </p:blipFill>
        <p:spPr>
          <a:xfrm>
            <a:off x="6617842" y="2173587"/>
            <a:ext cx="5134976" cy="33986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B2482-387B-4E92-8691-BBE5F62C1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7"/>
          <a:stretch/>
        </p:blipFill>
        <p:spPr>
          <a:xfrm>
            <a:off x="489481" y="2173587"/>
            <a:ext cx="5722570" cy="3398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894D9-DBFD-463E-B147-06512AFB0CA7}"/>
              </a:ext>
            </a:extLst>
          </p:cNvPr>
          <p:cNvSpPr txBox="1"/>
          <p:nvPr/>
        </p:nvSpPr>
        <p:spPr>
          <a:xfrm>
            <a:off x="1615923" y="1378857"/>
            <a:ext cx="4751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Online Toy Store</a:t>
            </a:r>
          </a:p>
        </p:txBody>
      </p:sp>
    </p:spTree>
    <p:extLst>
      <p:ext uri="{BB962C8B-B14F-4D97-AF65-F5344CB8AC3E}">
        <p14:creationId xmlns:p14="http://schemas.microsoft.com/office/powerpoint/2010/main" val="265443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F84-E9A6-4AAB-B38F-7F0C2EA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BF748-F936-4D06-B8DA-FEFA33C3B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82"/>
          <a:stretch/>
        </p:blipFill>
        <p:spPr>
          <a:xfrm>
            <a:off x="3411515" y="2246637"/>
            <a:ext cx="5767433" cy="3219125"/>
          </a:xfrm>
        </p:spPr>
      </p:pic>
    </p:spTree>
    <p:extLst>
      <p:ext uri="{BB962C8B-B14F-4D97-AF65-F5344CB8AC3E}">
        <p14:creationId xmlns:p14="http://schemas.microsoft.com/office/powerpoint/2010/main" val="394348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CEF9-1210-4FFE-938B-557E5FE5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744" y="2535162"/>
            <a:ext cx="9520158" cy="125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978797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226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ToyBees Billing &amp; Recommendation Sytem</vt:lpstr>
      <vt:lpstr>Problem Statement</vt:lpstr>
      <vt:lpstr>Features</vt:lpstr>
      <vt:lpstr>PowerPoint Presentation</vt:lpstr>
      <vt:lpstr>PowerPoint Presentation</vt:lpstr>
      <vt:lpstr>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ToyBees Billing &amp; Recommendation Sytem</dc:title>
  <dc:creator>shreyaabadri@outlook.com</dc:creator>
  <cp:lastModifiedBy>shreyaabadri@outlook.com</cp:lastModifiedBy>
  <cp:revision>3</cp:revision>
  <dcterms:created xsi:type="dcterms:W3CDTF">2017-11-13T04:15:59Z</dcterms:created>
  <dcterms:modified xsi:type="dcterms:W3CDTF">2017-11-13T04:34:20Z</dcterms:modified>
</cp:coreProperties>
</file>