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AC42-6553-439D-BBFF-8D2C36C32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EFED9-97DB-4EE5-B80F-92AB1D146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5E97-CEC0-4AA8-A284-8307A39F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1C0-6B36-4ECB-B0AA-C55A795E19A0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B07D-12B6-4A00-8A57-05A3FCBB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3137B-0F0A-4FE7-8967-C60A1D8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8BC2-B2BF-4BB8-BBC3-0362B310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8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3933-DBD7-4D64-8F1E-5645B805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75075-6383-4A82-A266-7C39D8EE4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7E6C3-7338-4142-8A17-780E4217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1C0-6B36-4ECB-B0AA-C55A795E19A0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E29A2-AF35-4B12-9482-A5C31680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3168D-74D3-4FD1-9A62-AB1CB822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8BC2-B2BF-4BB8-BBC3-0362B310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5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3667F-D637-44BB-B6B5-924BD2948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A42FB-C746-47A4-A59F-F01B84F3F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70D37-8BCA-46CC-B3C2-05476056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1C0-6B36-4ECB-B0AA-C55A795E19A0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BC6B3-A464-4313-A543-8A2791F8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03548-F56E-4143-931F-F1C685C1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8BC2-B2BF-4BB8-BBC3-0362B310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A457-AD41-47DA-859E-F245B035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ABAC-25DB-4302-8AB8-30BD954F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DC970-1694-4895-B0B1-B8EEFF8B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1C0-6B36-4ECB-B0AA-C55A795E19A0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4AF8E-A778-49FF-9BF2-3A01A455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104A6-8C47-49FA-A308-A1D02B8C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8BC2-B2BF-4BB8-BBC3-0362B310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0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D6CC-CEC1-4425-81A0-98027078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2FDFA-2B07-45A9-A618-7658F2D32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0083C-A8E3-46EF-95BE-690CDB79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1C0-6B36-4ECB-B0AA-C55A795E19A0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EB5B-546D-4C27-A953-B9FBA5C1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47769-D465-405E-92F6-5470DA4F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8BC2-B2BF-4BB8-BBC3-0362B310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06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1A0E-040A-452F-9892-455C4FFB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0259-801D-4A96-AEE5-D2B144D20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46D9D-05F4-4697-B418-AD4E306F0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0B4D9-CCD5-47F9-855E-AA995026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1C0-6B36-4ECB-B0AA-C55A795E19A0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F55B5-DB34-4D3A-9433-1C510ECB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D613-2EA9-4806-8640-17B6F84B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8BC2-B2BF-4BB8-BBC3-0362B310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5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E348-B75A-4A25-BA94-C39389DD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1A63A-533A-496A-B8D4-1F901871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F7BB1-DFCD-4AB8-AC11-021628618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4BAC2-FC42-4497-88EC-FCF7EF02D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08B1D-98D1-4EFB-923F-8002E993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7293E-47B4-4712-B3B7-6F4EC1E0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1C0-6B36-4ECB-B0AA-C55A795E19A0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A8E3C-2BE3-4B9A-8866-DAEE28F9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69B44-2E22-4FC3-A65B-8D94A146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8BC2-B2BF-4BB8-BBC3-0362B310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59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DF93-3667-486C-AE4C-441923B4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24485-1DBD-409B-803C-C2CFF8D4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1C0-6B36-4ECB-B0AA-C55A795E19A0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88784-8929-476A-AFF0-5FB429F4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82924-EE10-4AD5-B9AA-A09FCF2D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8BC2-B2BF-4BB8-BBC3-0362B310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9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5F6E4-D7A5-4F32-9EF7-E8024103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1C0-6B36-4ECB-B0AA-C55A795E19A0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0664F-E5C0-4641-A7EC-EA2C8777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46C27-88D7-43EB-B82F-8C2825F7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8BC2-B2BF-4BB8-BBC3-0362B310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1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4C68-2FB0-408C-9E6E-8E9151C3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7A25-89FC-48F6-8BC5-C2012300B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5D48A-EBB0-43BC-90BB-5E8812A88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65F19-93E0-4149-BCDA-29C0E030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1C0-6B36-4ECB-B0AA-C55A795E19A0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05139-8C8B-4724-8786-39D4A449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4EDA8-6857-48AC-9101-884C4E6E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8BC2-B2BF-4BB8-BBC3-0362B310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0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0B21-BFA6-46CB-B6A9-0C57BC48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936F8-282A-4658-96E8-41F6D986E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85955-8052-4CD6-BC6B-B05C1C1D4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47B21-6333-48A3-9D1A-9F794EF6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1C0-6B36-4ECB-B0AA-C55A795E19A0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D5899-07B5-4EA1-9163-F104C20E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DADEF-A6E8-452A-9CB3-51E55722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8BC2-B2BF-4BB8-BBC3-0362B310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82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5C26E-0864-4B28-9B6C-7B8039F9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F9E24-AD9D-4DB3-9D0C-EE45A5238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93C2E-3545-4852-91F6-1D5910EDF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71C0-6B36-4ECB-B0AA-C55A795E19A0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B6B62-795E-4B40-A0EA-AA08A63A3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8E73F-E18B-4A68-A5DB-B2305CEF5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8BC2-B2BF-4BB8-BBC3-0362B310C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00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A74F-2633-4DDC-81E6-E6C47237F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KRYPTO ALERT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1B41F-131E-49AB-A417-ED48A293E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SHREYAA DANI</a:t>
            </a:r>
          </a:p>
          <a:p>
            <a:r>
              <a:rPr lang="en-IN" dirty="0"/>
              <a:t>18BCE10257</a:t>
            </a:r>
          </a:p>
          <a:p>
            <a:r>
              <a:rPr lang="en-IN" dirty="0"/>
              <a:t>VIT BHOPAL</a:t>
            </a:r>
          </a:p>
        </p:txBody>
      </p:sp>
    </p:spTree>
    <p:extLst>
      <p:ext uri="{BB962C8B-B14F-4D97-AF65-F5344CB8AC3E}">
        <p14:creationId xmlns:p14="http://schemas.microsoft.com/office/powerpoint/2010/main" val="22755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2C7E-59F1-445F-8907-388411A4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IN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5BD43B-B52B-4C2D-89BA-D0D2F0827560}"/>
              </a:ext>
            </a:extLst>
          </p:cNvPr>
          <p:cNvSpPr/>
          <p:nvPr/>
        </p:nvSpPr>
        <p:spPr>
          <a:xfrm>
            <a:off x="3897297" y="861134"/>
            <a:ext cx="7350711" cy="5530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/>
              <a:t>Deployment Server -  Window system with PostgreSQL , </a:t>
            </a:r>
            <a:r>
              <a:rPr lang="en-IN" dirty="0" err="1"/>
              <a:t>Jupyter</a:t>
            </a:r>
            <a:r>
              <a:rPr lang="en-IN" dirty="0"/>
              <a:t> , python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8DCB2D-B9AC-4E4D-9494-A6A7889D085C}"/>
              </a:ext>
            </a:extLst>
          </p:cNvPr>
          <p:cNvSpPr/>
          <p:nvPr/>
        </p:nvSpPr>
        <p:spPr>
          <a:xfrm>
            <a:off x="4864963" y="1573567"/>
            <a:ext cx="5415378" cy="11074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/>
              <a:t>Flask 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0C68F-B716-4720-AD6F-9141B85AD74F}"/>
              </a:ext>
            </a:extLst>
          </p:cNvPr>
          <p:cNvSpPr/>
          <p:nvPr/>
        </p:nvSpPr>
        <p:spPr>
          <a:xfrm>
            <a:off x="6942338" y="1945318"/>
            <a:ext cx="2654423" cy="57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KyptoAlertAPI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E019DC-C510-4CFD-B31E-5B3815B601D1}"/>
              </a:ext>
            </a:extLst>
          </p:cNvPr>
          <p:cNvSpPr/>
          <p:nvPr/>
        </p:nvSpPr>
        <p:spPr>
          <a:xfrm>
            <a:off x="5211192" y="3018376"/>
            <a:ext cx="2414725" cy="62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MarkpriceCheck</a:t>
            </a:r>
            <a:r>
              <a:rPr lang="en-IN" dirty="0"/>
              <a:t> </a:t>
            </a:r>
            <a:r>
              <a:rPr lang="en-IN" dirty="0" err="1"/>
              <a:t>deamon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453F18-3A47-47E0-9739-BDF82233C13C}"/>
              </a:ext>
            </a:extLst>
          </p:cNvPr>
          <p:cNvSpPr/>
          <p:nvPr/>
        </p:nvSpPr>
        <p:spPr>
          <a:xfrm>
            <a:off x="5274816" y="4394430"/>
            <a:ext cx="2414725" cy="62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EmailSender</a:t>
            </a:r>
            <a:r>
              <a:rPr lang="en-IN" dirty="0"/>
              <a:t> </a:t>
            </a:r>
            <a:r>
              <a:rPr lang="en-IN" dirty="0" err="1"/>
              <a:t>Deamon</a:t>
            </a:r>
            <a:endParaRPr lang="en-IN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3277885-C7A4-455D-93F1-90A0E115E8A2}"/>
              </a:ext>
            </a:extLst>
          </p:cNvPr>
          <p:cNvSpPr/>
          <p:nvPr/>
        </p:nvSpPr>
        <p:spPr>
          <a:xfrm>
            <a:off x="8967925" y="3018376"/>
            <a:ext cx="1367161" cy="1278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PostgresDB</a:t>
            </a:r>
            <a:endParaRPr lang="en-IN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03A78E0-64E9-48E4-B2F4-2419DDE34E68}"/>
              </a:ext>
            </a:extLst>
          </p:cNvPr>
          <p:cNvCxnSpPr>
            <a:endCxn id="9" idx="4"/>
          </p:cNvCxnSpPr>
          <p:nvPr/>
        </p:nvCxnSpPr>
        <p:spPr>
          <a:xfrm rot="16200000" flipH="1">
            <a:off x="9254052" y="2576550"/>
            <a:ext cx="1423742" cy="738325"/>
          </a:xfrm>
          <a:prstGeom prst="bentConnector4">
            <a:avLst>
              <a:gd name="adj1" fmla="val 27552"/>
              <a:gd name="adj2" fmla="val 1309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03B8AFA-94AF-4FCF-AF2C-450EBCE5FD55}"/>
              </a:ext>
            </a:extLst>
          </p:cNvPr>
          <p:cNvCxnSpPr>
            <a:cxnSpLocks/>
          </p:cNvCxnSpPr>
          <p:nvPr/>
        </p:nvCxnSpPr>
        <p:spPr>
          <a:xfrm>
            <a:off x="7689541" y="3315785"/>
            <a:ext cx="1356805" cy="4572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E8A6341-97E5-476E-AD36-CA54CC29ADBA}"/>
              </a:ext>
            </a:extLst>
          </p:cNvPr>
          <p:cNvCxnSpPr>
            <a:stCxn id="9" idx="3"/>
          </p:cNvCxnSpPr>
          <p:nvPr/>
        </p:nvCxnSpPr>
        <p:spPr>
          <a:xfrm rot="5400000">
            <a:off x="8466346" y="3519988"/>
            <a:ext cx="408356" cy="1961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7A240EB3-6948-4917-95EC-F3BD4060D00E}"/>
              </a:ext>
            </a:extLst>
          </p:cNvPr>
          <p:cNvSpPr/>
          <p:nvPr/>
        </p:nvSpPr>
        <p:spPr>
          <a:xfrm>
            <a:off x="2382913" y="1873726"/>
            <a:ext cx="1093433" cy="339903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Internet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7E5291-ABBC-4C89-B737-B7E2F0688E20}"/>
              </a:ext>
            </a:extLst>
          </p:cNvPr>
          <p:cNvSpPr/>
          <p:nvPr/>
        </p:nvSpPr>
        <p:spPr>
          <a:xfrm>
            <a:off x="479394" y="1278384"/>
            <a:ext cx="1797727" cy="763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67B7CDE8-D9F1-45F7-BB4B-037316D52F10}"/>
              </a:ext>
            </a:extLst>
          </p:cNvPr>
          <p:cNvSpPr/>
          <p:nvPr/>
        </p:nvSpPr>
        <p:spPr>
          <a:xfrm>
            <a:off x="479394" y="2849732"/>
            <a:ext cx="1093433" cy="132277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Api.coingencko.com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609CB442-3DF8-415A-9168-35269E8A7FEF}"/>
              </a:ext>
            </a:extLst>
          </p:cNvPr>
          <p:cNvSpPr/>
          <p:nvPr/>
        </p:nvSpPr>
        <p:spPr>
          <a:xfrm>
            <a:off x="479392" y="4611378"/>
            <a:ext cx="1093433" cy="132277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SMTP Google </a:t>
            </a:r>
          </a:p>
          <a:p>
            <a:pPr algn="ctr"/>
            <a:r>
              <a:rPr lang="en-IN" dirty="0"/>
              <a:t>server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78C4633-5EBA-4513-A2EC-B2BD867D9509}"/>
              </a:ext>
            </a:extLst>
          </p:cNvPr>
          <p:cNvCxnSpPr>
            <a:stCxn id="23" idx="0"/>
            <a:endCxn id="7" idx="1"/>
          </p:cNvCxnSpPr>
          <p:nvPr/>
        </p:nvCxnSpPr>
        <p:spPr>
          <a:xfrm flipV="1">
            <a:off x="1572827" y="3329095"/>
            <a:ext cx="3638365" cy="182024"/>
          </a:xfrm>
          <a:prstGeom prst="bentConnector3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E172D8A-A4FF-4DA5-A845-D013C7864DD3}"/>
              </a:ext>
            </a:extLst>
          </p:cNvPr>
          <p:cNvCxnSpPr>
            <a:stCxn id="24" idx="0"/>
            <a:endCxn id="8" idx="1"/>
          </p:cNvCxnSpPr>
          <p:nvPr/>
        </p:nvCxnSpPr>
        <p:spPr>
          <a:xfrm flipV="1">
            <a:off x="1572825" y="4705149"/>
            <a:ext cx="3701991" cy="567616"/>
          </a:xfrm>
          <a:prstGeom prst="bentConnector3">
            <a:avLst>
              <a:gd name="adj1" fmla="val 32761"/>
            </a:avLst>
          </a:prstGeom>
          <a:ln w="3810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8AC3333-5215-45AF-A637-6618F9AFC758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1682320" y="1737802"/>
            <a:ext cx="480503" cy="10886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65A41A3-24B7-45B3-8B71-26B0350F15B7}"/>
              </a:ext>
            </a:extLst>
          </p:cNvPr>
          <p:cNvCxnSpPr>
            <a:endCxn id="5" idx="1"/>
          </p:cNvCxnSpPr>
          <p:nvPr/>
        </p:nvCxnSpPr>
        <p:spPr>
          <a:xfrm flipV="1">
            <a:off x="3392009" y="2127312"/>
            <a:ext cx="1472954" cy="6349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3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A7D0-20AC-485D-BDFD-E6501798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KYPTOALERTAPI – 3 REST API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83C0-4683-4165-BD00-770C04E8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createalert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Takes </a:t>
            </a:r>
            <a:r>
              <a:rPr lang="en-IN" dirty="0" err="1"/>
              <a:t>uid</a:t>
            </a:r>
            <a:r>
              <a:rPr lang="en-IN" dirty="0"/>
              <a:t> and price </a:t>
            </a:r>
          </a:p>
          <a:p>
            <a:pPr lvl="1"/>
            <a:r>
              <a:rPr lang="en-IN" dirty="0"/>
              <a:t>Creates a new alert for user at {</a:t>
            </a:r>
            <a:r>
              <a:rPr lang="en-IN" dirty="0" err="1"/>
              <a:t>uid</a:t>
            </a:r>
            <a:r>
              <a:rPr lang="en-IN" dirty="0"/>
              <a:t>} for price given</a:t>
            </a:r>
          </a:p>
          <a:p>
            <a:r>
              <a:rPr lang="en-IN" dirty="0" err="1"/>
              <a:t>deletealert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 takes </a:t>
            </a:r>
            <a:r>
              <a:rPr lang="en-IN" dirty="0" err="1"/>
              <a:t>uid</a:t>
            </a:r>
            <a:r>
              <a:rPr lang="en-IN" dirty="0"/>
              <a:t> and aid(alert id)</a:t>
            </a:r>
          </a:p>
          <a:p>
            <a:pPr lvl="1"/>
            <a:r>
              <a:rPr lang="en-IN" dirty="0"/>
              <a:t> Deletes alert at aid for user having </a:t>
            </a:r>
            <a:r>
              <a:rPr lang="en-IN" dirty="0" err="1"/>
              <a:t>uid</a:t>
            </a:r>
            <a:endParaRPr lang="en-IN" dirty="0"/>
          </a:p>
          <a:p>
            <a:r>
              <a:rPr lang="en-IN" dirty="0" err="1"/>
              <a:t>myalert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Takes </a:t>
            </a:r>
            <a:r>
              <a:rPr lang="en-IN" dirty="0" err="1"/>
              <a:t>uid</a:t>
            </a:r>
            <a:endParaRPr lang="en-IN" dirty="0"/>
          </a:p>
          <a:p>
            <a:pPr lvl="1"/>
            <a:r>
              <a:rPr lang="en-IN" dirty="0"/>
              <a:t>List all the alerts  the user with </a:t>
            </a:r>
            <a:r>
              <a:rPr lang="en-IN" dirty="0" err="1"/>
              <a:t>uid</a:t>
            </a:r>
            <a:r>
              <a:rPr lang="en-IN" dirty="0"/>
              <a:t> has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43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16BC-82D3-47B0-8AC0-7C711F19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err="1"/>
              <a:t>MarketPriceCheckandAlert</a:t>
            </a:r>
            <a:r>
              <a:rPr lang="en-IN" sz="4000" dirty="0"/>
              <a:t> : </a:t>
            </a:r>
            <a:r>
              <a:rPr lang="en-IN" sz="4000" dirty="0" err="1"/>
              <a:t>contant</a:t>
            </a:r>
            <a:r>
              <a:rPr lang="en-IN" sz="4000" dirty="0"/>
              <a:t> </a:t>
            </a:r>
            <a:r>
              <a:rPr lang="en-IN" sz="4000" dirty="0" err="1"/>
              <a:t>cypto</a:t>
            </a:r>
            <a:r>
              <a:rPr lang="en-IN" sz="4000" dirty="0"/>
              <a:t>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394D-1C80-4457-922E-2474B1CF3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connect to api.coin.genko.com provided by the company</a:t>
            </a:r>
          </a:p>
          <a:p>
            <a:r>
              <a:rPr lang="en-IN" dirty="0"/>
              <a:t>Here the updated market price for bitcoin gets crossed  checked with the prices in alert table in the database</a:t>
            </a:r>
          </a:p>
          <a:p>
            <a:r>
              <a:rPr lang="en-IN" dirty="0"/>
              <a:t>If the alert gets matched, the status is changed to true and the matched alert is pushed to </a:t>
            </a:r>
            <a:r>
              <a:rPr lang="en-IN" dirty="0" err="1"/>
              <a:t>alertq</a:t>
            </a:r>
            <a:r>
              <a:rPr lang="en-IN" dirty="0"/>
              <a:t> table with is simulating as a queue</a:t>
            </a:r>
          </a:p>
          <a:p>
            <a:r>
              <a:rPr lang="en-IN" dirty="0"/>
              <a:t>It a infinite loop which keeps checking the updated price and crossing checking every 10 secs.</a:t>
            </a:r>
          </a:p>
        </p:txBody>
      </p:sp>
    </p:spTree>
    <p:extLst>
      <p:ext uri="{BB962C8B-B14F-4D97-AF65-F5344CB8AC3E}">
        <p14:creationId xmlns:p14="http://schemas.microsoft.com/office/powerpoint/2010/main" val="367734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00E5-EC7E-45EC-8EB1-D624C164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SendEmail</a:t>
            </a:r>
            <a:r>
              <a:rPr lang="en-IN" dirty="0"/>
              <a:t>- send email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122B-557A-4C15-98E4-73520CBE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an infinite loop which keeps checking for new </a:t>
            </a:r>
            <a:r>
              <a:rPr lang="en-IN" dirty="0" err="1"/>
              <a:t>enteries</a:t>
            </a:r>
            <a:r>
              <a:rPr lang="en-IN" dirty="0"/>
              <a:t> in </a:t>
            </a:r>
            <a:r>
              <a:rPr lang="en-IN" dirty="0" err="1"/>
              <a:t>alertq</a:t>
            </a:r>
            <a:r>
              <a:rPr lang="en-IN" dirty="0"/>
              <a:t> table</a:t>
            </a:r>
          </a:p>
          <a:p>
            <a:r>
              <a:rPr lang="en-IN" dirty="0"/>
              <a:t>If </a:t>
            </a:r>
            <a:r>
              <a:rPr lang="en-IN" dirty="0" err="1"/>
              <a:t>enteries</a:t>
            </a:r>
            <a:r>
              <a:rPr lang="en-IN" dirty="0"/>
              <a:t> are present, it send the alert at respective user emails </a:t>
            </a:r>
          </a:p>
          <a:p>
            <a:r>
              <a:rPr lang="en-IN" dirty="0"/>
              <a:t>Then updates the </a:t>
            </a:r>
            <a:r>
              <a:rPr lang="en-IN" dirty="0" err="1"/>
              <a:t>alertq</a:t>
            </a:r>
            <a:r>
              <a:rPr lang="en-IN" dirty="0"/>
              <a:t> table by removing the used entry.</a:t>
            </a:r>
          </a:p>
        </p:txBody>
      </p:sp>
    </p:spTree>
    <p:extLst>
      <p:ext uri="{BB962C8B-B14F-4D97-AF65-F5344CB8AC3E}">
        <p14:creationId xmlns:p14="http://schemas.microsoft.com/office/powerpoint/2010/main" val="243222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KRYPTO ALERT API</vt:lpstr>
      <vt:lpstr>Architecture</vt:lpstr>
      <vt:lpstr>KYPTOALERTAPI – 3 REST API SERVICES</vt:lpstr>
      <vt:lpstr>MarketPriceCheckandAlert : contant cypto checker</vt:lpstr>
      <vt:lpstr>SendEmail- send email alerts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KRYPTO ALERT API</dc:title>
  <dc:creator>Shreyaa Dani</dc:creator>
  <cp:lastModifiedBy>Shreyaa Dani</cp:lastModifiedBy>
  <cp:revision>1</cp:revision>
  <dcterms:created xsi:type="dcterms:W3CDTF">2021-09-10T16:14:10Z</dcterms:created>
  <dcterms:modified xsi:type="dcterms:W3CDTF">2021-09-10T16:15:02Z</dcterms:modified>
</cp:coreProperties>
</file>