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5" r:id="rId3"/>
    <p:sldId id="258" r:id="rId4"/>
    <p:sldId id="270" r:id="rId5"/>
    <p:sldId id="268" r:id="rId6"/>
    <p:sldId id="267" r:id="rId7"/>
    <p:sldId id="261" r:id="rId8"/>
    <p:sldId id="269"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D9E54-9AB9-4D9F-A40F-046901204D11}" type="doc">
      <dgm:prSet loTypeId="urn:microsoft.com/office/officeart/2005/8/layout/architecture" loCatId="list" qsTypeId="urn:microsoft.com/office/officeart/2005/8/quickstyle/3d1" qsCatId="3D" csTypeId="urn:microsoft.com/office/officeart/2005/8/colors/colorful5" csCatId="colorful" phldr="1"/>
      <dgm:spPr/>
      <dgm:t>
        <a:bodyPr/>
        <a:lstStyle/>
        <a:p>
          <a:endParaRPr lang="en-US"/>
        </a:p>
      </dgm:t>
    </dgm:pt>
    <dgm:pt modelId="{EFFDEC79-B3FC-439C-A087-0F08BB1510E5}">
      <dgm:prSet phldrT="[Text]"/>
      <dgm:spPr/>
      <dgm:t>
        <a:bodyPr/>
        <a:lstStyle/>
        <a:p>
          <a:r>
            <a:rPr lang="en-US" b="1" dirty="0"/>
            <a:t>Continuous improvement &amp; updates</a:t>
          </a:r>
        </a:p>
      </dgm:t>
    </dgm:pt>
    <dgm:pt modelId="{7BC513C5-9636-434C-98D8-1E0EDA446FA4}" type="parTrans" cxnId="{14BEE2FB-4540-4B36-9FF6-C0CBC6284951}">
      <dgm:prSet/>
      <dgm:spPr/>
      <dgm:t>
        <a:bodyPr/>
        <a:lstStyle/>
        <a:p>
          <a:endParaRPr lang="en-US" b="1"/>
        </a:p>
      </dgm:t>
    </dgm:pt>
    <dgm:pt modelId="{BC9A5762-6658-4525-B677-D0A830258BD1}" type="sibTrans" cxnId="{14BEE2FB-4540-4B36-9FF6-C0CBC6284951}">
      <dgm:prSet/>
      <dgm:spPr/>
      <dgm:t>
        <a:bodyPr/>
        <a:lstStyle/>
        <a:p>
          <a:endParaRPr lang="en-US" b="1"/>
        </a:p>
      </dgm:t>
    </dgm:pt>
    <dgm:pt modelId="{1A544778-AE8D-40C3-B777-E6DDAD8F6D64}">
      <dgm:prSet phldrT="[Text]"/>
      <dgm:spPr/>
      <dgm:t>
        <a:bodyPr/>
        <a:lstStyle/>
        <a:p>
          <a:r>
            <a:rPr lang="en-US" b="1" dirty="0"/>
            <a:t>Sentiment Classification</a:t>
          </a:r>
        </a:p>
      </dgm:t>
    </dgm:pt>
    <dgm:pt modelId="{24193E2C-7E9C-4271-9CF9-1FC1E8CE7FA6}" type="parTrans" cxnId="{6DA1616B-3BCB-48E0-AE3F-38C1EFDE5CC0}">
      <dgm:prSet/>
      <dgm:spPr/>
      <dgm:t>
        <a:bodyPr/>
        <a:lstStyle/>
        <a:p>
          <a:endParaRPr lang="en-US" b="1"/>
        </a:p>
      </dgm:t>
    </dgm:pt>
    <dgm:pt modelId="{5F1D8044-6F05-488C-A6A1-00C90203BDA0}" type="sibTrans" cxnId="{6DA1616B-3BCB-48E0-AE3F-38C1EFDE5CC0}">
      <dgm:prSet/>
      <dgm:spPr/>
      <dgm:t>
        <a:bodyPr/>
        <a:lstStyle/>
        <a:p>
          <a:endParaRPr lang="en-US" b="1"/>
        </a:p>
      </dgm:t>
    </dgm:pt>
    <dgm:pt modelId="{146AF3B4-4E3F-47BB-A050-4273993C025D}">
      <dgm:prSet phldrT="[Text]"/>
      <dgm:spPr/>
      <dgm:t>
        <a:bodyPr/>
        <a:lstStyle/>
        <a:p>
          <a:r>
            <a:rPr lang="en-US" b="1" dirty="0"/>
            <a:t>Data</a:t>
          </a:r>
          <a:r>
            <a:rPr lang="en-US" b="1" baseline="0" dirty="0"/>
            <a:t> Collection </a:t>
          </a:r>
          <a:endParaRPr lang="en-US" b="1" dirty="0"/>
        </a:p>
      </dgm:t>
    </dgm:pt>
    <dgm:pt modelId="{C808B5BE-1820-405D-9669-F52B7A0A38B9}" type="parTrans" cxnId="{2FE4F9CA-D5E4-4993-9114-D23BB9D661FC}">
      <dgm:prSet/>
      <dgm:spPr/>
      <dgm:t>
        <a:bodyPr/>
        <a:lstStyle/>
        <a:p>
          <a:endParaRPr lang="en-US" b="1"/>
        </a:p>
      </dgm:t>
    </dgm:pt>
    <dgm:pt modelId="{E83C933F-5F48-491D-B0C2-CD765636CEF6}" type="sibTrans" cxnId="{2FE4F9CA-D5E4-4993-9114-D23BB9D661FC}">
      <dgm:prSet/>
      <dgm:spPr/>
      <dgm:t>
        <a:bodyPr/>
        <a:lstStyle/>
        <a:p>
          <a:endParaRPr lang="en-US" b="1"/>
        </a:p>
      </dgm:t>
    </dgm:pt>
    <dgm:pt modelId="{0D69759D-0886-4CA1-9BEF-D89101C12C03}">
      <dgm:prSet phldrT="[Text]"/>
      <dgm:spPr/>
      <dgm:t>
        <a:bodyPr/>
        <a:lstStyle/>
        <a:p>
          <a:r>
            <a:rPr lang="en-US" b="1" dirty="0"/>
            <a:t>Data Preprocessing</a:t>
          </a:r>
        </a:p>
      </dgm:t>
    </dgm:pt>
    <dgm:pt modelId="{1315F019-6230-4826-9E33-B6804AC46F78}" type="parTrans" cxnId="{7698FA85-8C42-4B67-91FE-52BC83FE4114}">
      <dgm:prSet/>
      <dgm:spPr/>
      <dgm:t>
        <a:bodyPr/>
        <a:lstStyle/>
        <a:p>
          <a:endParaRPr lang="en-US" b="1"/>
        </a:p>
      </dgm:t>
    </dgm:pt>
    <dgm:pt modelId="{DD8896A3-D3D6-4977-8825-2A2A46A230F6}" type="sibTrans" cxnId="{7698FA85-8C42-4B67-91FE-52BC83FE4114}">
      <dgm:prSet/>
      <dgm:spPr/>
      <dgm:t>
        <a:bodyPr/>
        <a:lstStyle/>
        <a:p>
          <a:endParaRPr lang="en-US" b="1"/>
        </a:p>
      </dgm:t>
    </dgm:pt>
    <dgm:pt modelId="{AFBD54E8-7346-4069-8DF6-49830FA9FD4E}">
      <dgm:prSet phldrT="[Text]"/>
      <dgm:spPr/>
      <dgm:t>
        <a:bodyPr/>
        <a:lstStyle/>
        <a:p>
          <a:r>
            <a:rPr lang="en-US" b="1" dirty="0"/>
            <a:t>Deployment &amp; Visualization</a:t>
          </a:r>
        </a:p>
      </dgm:t>
    </dgm:pt>
    <dgm:pt modelId="{74225E8D-6AD8-4E3E-B0D6-8D0804072E64}" type="parTrans" cxnId="{54A97521-A907-4E5F-BC25-6E7A66A08E85}">
      <dgm:prSet/>
      <dgm:spPr/>
      <dgm:t>
        <a:bodyPr/>
        <a:lstStyle/>
        <a:p>
          <a:endParaRPr lang="en-US" b="1"/>
        </a:p>
      </dgm:t>
    </dgm:pt>
    <dgm:pt modelId="{C2AACA96-6852-448A-8942-6328F244C535}" type="sibTrans" cxnId="{54A97521-A907-4E5F-BC25-6E7A66A08E85}">
      <dgm:prSet/>
      <dgm:spPr/>
      <dgm:t>
        <a:bodyPr/>
        <a:lstStyle/>
        <a:p>
          <a:endParaRPr lang="en-US" b="1"/>
        </a:p>
      </dgm:t>
    </dgm:pt>
    <dgm:pt modelId="{874B2BD4-BB91-4A56-A6AD-85974314C340}">
      <dgm:prSet phldrT="[Text]"/>
      <dgm:spPr/>
      <dgm:t>
        <a:bodyPr/>
        <a:lstStyle/>
        <a:p>
          <a:r>
            <a:rPr lang="en-US" b="1" dirty="0"/>
            <a:t>Feature</a:t>
          </a:r>
          <a:r>
            <a:rPr lang="en-US" b="1" baseline="0" dirty="0"/>
            <a:t> Extraction</a:t>
          </a:r>
          <a:endParaRPr lang="en-US" b="1" dirty="0"/>
        </a:p>
      </dgm:t>
    </dgm:pt>
    <dgm:pt modelId="{6B89CFB6-0692-47AF-9AC8-4F21CDFA1711}" type="parTrans" cxnId="{16F62ECC-4E78-4CCD-9317-AF5F5C9ACDEB}">
      <dgm:prSet/>
      <dgm:spPr/>
      <dgm:t>
        <a:bodyPr/>
        <a:lstStyle/>
        <a:p>
          <a:endParaRPr lang="en-US" b="1"/>
        </a:p>
      </dgm:t>
    </dgm:pt>
    <dgm:pt modelId="{95AF1B8F-DE24-432E-A63C-2644A855841B}" type="sibTrans" cxnId="{16F62ECC-4E78-4CCD-9317-AF5F5C9ACDEB}">
      <dgm:prSet/>
      <dgm:spPr/>
      <dgm:t>
        <a:bodyPr/>
        <a:lstStyle/>
        <a:p>
          <a:endParaRPr lang="en-US" b="1"/>
        </a:p>
      </dgm:t>
    </dgm:pt>
    <dgm:pt modelId="{0210CC9D-7F11-4D8F-919F-3D6DBA248FD5}" type="pres">
      <dgm:prSet presAssocID="{031D9E54-9AB9-4D9F-A40F-046901204D11}" presName="Name0" presStyleCnt="0">
        <dgm:presLayoutVars>
          <dgm:chPref val="1"/>
          <dgm:dir/>
          <dgm:animOne val="branch"/>
          <dgm:animLvl val="lvl"/>
          <dgm:resizeHandles/>
        </dgm:presLayoutVars>
      </dgm:prSet>
      <dgm:spPr/>
    </dgm:pt>
    <dgm:pt modelId="{F3A7F770-15FC-45CB-BBBC-148948E21244}" type="pres">
      <dgm:prSet presAssocID="{EFFDEC79-B3FC-439C-A087-0F08BB1510E5}" presName="vertOne" presStyleCnt="0"/>
      <dgm:spPr/>
    </dgm:pt>
    <dgm:pt modelId="{2D99FDDC-AE75-495C-8F28-030ECD505675}" type="pres">
      <dgm:prSet presAssocID="{EFFDEC79-B3FC-439C-A087-0F08BB1510E5}" presName="txOne" presStyleLbl="node0" presStyleIdx="0" presStyleCnt="1">
        <dgm:presLayoutVars>
          <dgm:chPref val="3"/>
        </dgm:presLayoutVars>
      </dgm:prSet>
      <dgm:spPr/>
    </dgm:pt>
    <dgm:pt modelId="{85AFCF2F-4191-4EBF-AA7D-B39ADA2AFB33}" type="pres">
      <dgm:prSet presAssocID="{EFFDEC79-B3FC-439C-A087-0F08BB1510E5}" presName="parTransOne" presStyleCnt="0"/>
      <dgm:spPr/>
    </dgm:pt>
    <dgm:pt modelId="{1A62F560-AA50-476C-9CF9-15DD20E0893C}" type="pres">
      <dgm:prSet presAssocID="{EFFDEC79-B3FC-439C-A087-0F08BB1510E5}" presName="horzOne" presStyleCnt="0"/>
      <dgm:spPr/>
    </dgm:pt>
    <dgm:pt modelId="{473A9594-0FDE-4EAE-AA83-051D2CE8958F}" type="pres">
      <dgm:prSet presAssocID="{1A544778-AE8D-40C3-B777-E6DDAD8F6D64}" presName="vertTwo" presStyleCnt="0"/>
      <dgm:spPr/>
    </dgm:pt>
    <dgm:pt modelId="{1A4C9318-6196-4693-8877-F4236064C2BE}" type="pres">
      <dgm:prSet presAssocID="{1A544778-AE8D-40C3-B777-E6DDAD8F6D64}" presName="txTwo" presStyleLbl="node2" presStyleIdx="0" presStyleCnt="2" custScaleX="43471" custLinFactNeighborX="-24477" custLinFactNeighborY="-27362">
        <dgm:presLayoutVars>
          <dgm:chPref val="3"/>
        </dgm:presLayoutVars>
      </dgm:prSet>
      <dgm:spPr/>
    </dgm:pt>
    <dgm:pt modelId="{DC7A384F-C893-4C4B-BDF8-1BD3C40C7A87}" type="pres">
      <dgm:prSet presAssocID="{1A544778-AE8D-40C3-B777-E6DDAD8F6D64}" presName="parTransTwo" presStyleCnt="0"/>
      <dgm:spPr/>
    </dgm:pt>
    <dgm:pt modelId="{CAE1A1D3-CD8B-449F-A769-01DBB6A453DE}" type="pres">
      <dgm:prSet presAssocID="{1A544778-AE8D-40C3-B777-E6DDAD8F6D64}" presName="horzTwo" presStyleCnt="0"/>
      <dgm:spPr/>
    </dgm:pt>
    <dgm:pt modelId="{9A2506E7-4418-4EA1-A884-213ABD079123}" type="pres">
      <dgm:prSet presAssocID="{146AF3B4-4E3F-47BB-A050-4273993C025D}" presName="vertThree" presStyleCnt="0"/>
      <dgm:spPr/>
    </dgm:pt>
    <dgm:pt modelId="{BAA5581F-12F7-4C2D-B751-5F63A592DE88}" type="pres">
      <dgm:prSet presAssocID="{146AF3B4-4E3F-47BB-A050-4273993C025D}" presName="txThree" presStyleLbl="node3" presStyleIdx="0" presStyleCnt="3">
        <dgm:presLayoutVars>
          <dgm:chPref val="3"/>
        </dgm:presLayoutVars>
      </dgm:prSet>
      <dgm:spPr/>
    </dgm:pt>
    <dgm:pt modelId="{A47B55B9-4C5A-4F6C-9CAF-45729015CD5A}" type="pres">
      <dgm:prSet presAssocID="{146AF3B4-4E3F-47BB-A050-4273993C025D}" presName="horzThree" presStyleCnt="0"/>
      <dgm:spPr/>
    </dgm:pt>
    <dgm:pt modelId="{27319BA0-22A8-40B7-9D06-F504058D28F4}" type="pres">
      <dgm:prSet presAssocID="{E83C933F-5F48-491D-B0C2-CD765636CEF6}" presName="sibSpaceThree" presStyleCnt="0"/>
      <dgm:spPr/>
    </dgm:pt>
    <dgm:pt modelId="{FDC6483B-630E-4A7F-99F2-6B2C56CE2B52}" type="pres">
      <dgm:prSet presAssocID="{0D69759D-0886-4CA1-9BEF-D89101C12C03}" presName="vertThree" presStyleCnt="0"/>
      <dgm:spPr/>
    </dgm:pt>
    <dgm:pt modelId="{61EBB8E2-C8E6-46E4-A2E4-33465C5BE567}" type="pres">
      <dgm:prSet presAssocID="{0D69759D-0886-4CA1-9BEF-D89101C12C03}" presName="txThree" presStyleLbl="node3" presStyleIdx="1" presStyleCnt="3">
        <dgm:presLayoutVars>
          <dgm:chPref val="3"/>
        </dgm:presLayoutVars>
      </dgm:prSet>
      <dgm:spPr/>
    </dgm:pt>
    <dgm:pt modelId="{FC28979A-1EE4-44C6-8AF9-14AD16E1CDED}" type="pres">
      <dgm:prSet presAssocID="{0D69759D-0886-4CA1-9BEF-D89101C12C03}" presName="horzThree" presStyleCnt="0"/>
      <dgm:spPr/>
    </dgm:pt>
    <dgm:pt modelId="{47ECBEDF-45E5-4A66-BE5A-B0BF815EDC21}" type="pres">
      <dgm:prSet presAssocID="{5F1D8044-6F05-488C-A6A1-00C90203BDA0}" presName="sibSpaceTwo" presStyleCnt="0"/>
      <dgm:spPr/>
    </dgm:pt>
    <dgm:pt modelId="{E7A0C5FE-D21E-4051-AC12-2D36CA22A634}" type="pres">
      <dgm:prSet presAssocID="{AFBD54E8-7346-4069-8DF6-49830FA9FD4E}" presName="vertTwo" presStyleCnt="0"/>
      <dgm:spPr/>
    </dgm:pt>
    <dgm:pt modelId="{0C26D0E9-7783-485C-BD70-DAAE8BB93D47}" type="pres">
      <dgm:prSet presAssocID="{AFBD54E8-7346-4069-8DF6-49830FA9FD4E}" presName="txTwo" presStyleLbl="node2" presStyleIdx="1" presStyleCnt="2">
        <dgm:presLayoutVars>
          <dgm:chPref val="3"/>
        </dgm:presLayoutVars>
      </dgm:prSet>
      <dgm:spPr/>
    </dgm:pt>
    <dgm:pt modelId="{77F49CCC-2C5B-4B32-BE43-CDC58A2783B9}" type="pres">
      <dgm:prSet presAssocID="{AFBD54E8-7346-4069-8DF6-49830FA9FD4E}" presName="parTransTwo" presStyleCnt="0"/>
      <dgm:spPr/>
    </dgm:pt>
    <dgm:pt modelId="{64F64AE9-C49B-4132-87B3-BF9E311A24F7}" type="pres">
      <dgm:prSet presAssocID="{AFBD54E8-7346-4069-8DF6-49830FA9FD4E}" presName="horzTwo" presStyleCnt="0"/>
      <dgm:spPr/>
    </dgm:pt>
    <dgm:pt modelId="{070E643A-6CC2-40F5-BD66-855B04044FCF}" type="pres">
      <dgm:prSet presAssocID="{874B2BD4-BB91-4A56-A6AD-85974314C340}" presName="vertThree" presStyleCnt="0"/>
      <dgm:spPr/>
    </dgm:pt>
    <dgm:pt modelId="{59C07396-9604-4FC8-9E60-DF9803ED726C}" type="pres">
      <dgm:prSet presAssocID="{874B2BD4-BB91-4A56-A6AD-85974314C340}" presName="txThree" presStyleLbl="node3" presStyleIdx="2" presStyleCnt="3">
        <dgm:presLayoutVars>
          <dgm:chPref val="3"/>
        </dgm:presLayoutVars>
      </dgm:prSet>
      <dgm:spPr/>
    </dgm:pt>
    <dgm:pt modelId="{2D86E294-06E4-4D32-9DD3-C6A980197566}" type="pres">
      <dgm:prSet presAssocID="{874B2BD4-BB91-4A56-A6AD-85974314C340}" presName="horzThree" presStyleCnt="0"/>
      <dgm:spPr/>
    </dgm:pt>
  </dgm:ptLst>
  <dgm:cxnLst>
    <dgm:cxn modelId="{1D3C5508-6A42-45E5-9AAB-B1FC7502BB09}" type="presOf" srcId="{874B2BD4-BB91-4A56-A6AD-85974314C340}" destId="{59C07396-9604-4FC8-9E60-DF9803ED726C}" srcOrd="0" destOrd="0" presId="urn:microsoft.com/office/officeart/2005/8/layout/architecture"/>
    <dgm:cxn modelId="{5E672B0E-4C48-473D-A8DB-CCC79FEE02DB}" type="presOf" srcId="{1A544778-AE8D-40C3-B777-E6DDAD8F6D64}" destId="{1A4C9318-6196-4693-8877-F4236064C2BE}" srcOrd="0" destOrd="0" presId="urn:microsoft.com/office/officeart/2005/8/layout/architecture"/>
    <dgm:cxn modelId="{54A97521-A907-4E5F-BC25-6E7A66A08E85}" srcId="{EFFDEC79-B3FC-439C-A087-0F08BB1510E5}" destId="{AFBD54E8-7346-4069-8DF6-49830FA9FD4E}" srcOrd="1" destOrd="0" parTransId="{74225E8D-6AD8-4E3E-B0D6-8D0804072E64}" sibTransId="{C2AACA96-6852-448A-8942-6328F244C535}"/>
    <dgm:cxn modelId="{F18DAE34-FB4A-40B6-84AA-60A3EA2B5BA1}" type="presOf" srcId="{031D9E54-9AB9-4D9F-A40F-046901204D11}" destId="{0210CC9D-7F11-4D8F-919F-3D6DBA248FD5}" srcOrd="0" destOrd="0" presId="urn:microsoft.com/office/officeart/2005/8/layout/architecture"/>
    <dgm:cxn modelId="{D0B6C669-054B-46E9-8325-5C42E01832D0}" type="presOf" srcId="{0D69759D-0886-4CA1-9BEF-D89101C12C03}" destId="{61EBB8E2-C8E6-46E4-A2E4-33465C5BE567}" srcOrd="0" destOrd="0" presId="urn:microsoft.com/office/officeart/2005/8/layout/architecture"/>
    <dgm:cxn modelId="{6DA1616B-3BCB-48E0-AE3F-38C1EFDE5CC0}" srcId="{EFFDEC79-B3FC-439C-A087-0F08BB1510E5}" destId="{1A544778-AE8D-40C3-B777-E6DDAD8F6D64}" srcOrd="0" destOrd="0" parTransId="{24193E2C-7E9C-4271-9CF9-1FC1E8CE7FA6}" sibTransId="{5F1D8044-6F05-488C-A6A1-00C90203BDA0}"/>
    <dgm:cxn modelId="{7698FA85-8C42-4B67-91FE-52BC83FE4114}" srcId="{1A544778-AE8D-40C3-B777-E6DDAD8F6D64}" destId="{0D69759D-0886-4CA1-9BEF-D89101C12C03}" srcOrd="1" destOrd="0" parTransId="{1315F019-6230-4826-9E33-B6804AC46F78}" sibTransId="{DD8896A3-D3D6-4977-8825-2A2A46A230F6}"/>
    <dgm:cxn modelId="{9CDDD49B-6239-41C6-8362-79B68A38DC19}" type="presOf" srcId="{AFBD54E8-7346-4069-8DF6-49830FA9FD4E}" destId="{0C26D0E9-7783-485C-BD70-DAAE8BB93D47}" srcOrd="0" destOrd="0" presId="urn:microsoft.com/office/officeart/2005/8/layout/architecture"/>
    <dgm:cxn modelId="{E03FE5C8-DCF7-4827-BA3C-BB089C418A91}" type="presOf" srcId="{EFFDEC79-B3FC-439C-A087-0F08BB1510E5}" destId="{2D99FDDC-AE75-495C-8F28-030ECD505675}" srcOrd="0" destOrd="0" presId="urn:microsoft.com/office/officeart/2005/8/layout/architecture"/>
    <dgm:cxn modelId="{2FE4F9CA-D5E4-4993-9114-D23BB9D661FC}" srcId="{1A544778-AE8D-40C3-B777-E6DDAD8F6D64}" destId="{146AF3B4-4E3F-47BB-A050-4273993C025D}" srcOrd="0" destOrd="0" parTransId="{C808B5BE-1820-405D-9669-F52B7A0A38B9}" sibTransId="{E83C933F-5F48-491D-B0C2-CD765636CEF6}"/>
    <dgm:cxn modelId="{16F62ECC-4E78-4CCD-9317-AF5F5C9ACDEB}" srcId="{AFBD54E8-7346-4069-8DF6-49830FA9FD4E}" destId="{874B2BD4-BB91-4A56-A6AD-85974314C340}" srcOrd="0" destOrd="0" parTransId="{6B89CFB6-0692-47AF-9AC8-4F21CDFA1711}" sibTransId="{95AF1B8F-DE24-432E-A63C-2644A855841B}"/>
    <dgm:cxn modelId="{76B8FAF2-53AD-4B05-974B-095874F02B84}" type="presOf" srcId="{146AF3B4-4E3F-47BB-A050-4273993C025D}" destId="{BAA5581F-12F7-4C2D-B751-5F63A592DE88}" srcOrd="0" destOrd="0" presId="urn:microsoft.com/office/officeart/2005/8/layout/architecture"/>
    <dgm:cxn modelId="{14BEE2FB-4540-4B36-9FF6-C0CBC6284951}" srcId="{031D9E54-9AB9-4D9F-A40F-046901204D11}" destId="{EFFDEC79-B3FC-439C-A087-0F08BB1510E5}" srcOrd="0" destOrd="0" parTransId="{7BC513C5-9636-434C-98D8-1E0EDA446FA4}" sibTransId="{BC9A5762-6658-4525-B677-D0A830258BD1}"/>
    <dgm:cxn modelId="{F135DB93-8B0D-4A66-B071-A00D3582C140}" type="presParOf" srcId="{0210CC9D-7F11-4D8F-919F-3D6DBA248FD5}" destId="{F3A7F770-15FC-45CB-BBBC-148948E21244}" srcOrd="0" destOrd="0" presId="urn:microsoft.com/office/officeart/2005/8/layout/architecture"/>
    <dgm:cxn modelId="{553FE052-695D-4B34-BBD2-13C2C2959848}" type="presParOf" srcId="{F3A7F770-15FC-45CB-BBBC-148948E21244}" destId="{2D99FDDC-AE75-495C-8F28-030ECD505675}" srcOrd="0" destOrd="0" presId="urn:microsoft.com/office/officeart/2005/8/layout/architecture"/>
    <dgm:cxn modelId="{323C067F-879B-45C9-8155-0FBCCAD12E2F}" type="presParOf" srcId="{F3A7F770-15FC-45CB-BBBC-148948E21244}" destId="{85AFCF2F-4191-4EBF-AA7D-B39ADA2AFB33}" srcOrd="1" destOrd="0" presId="urn:microsoft.com/office/officeart/2005/8/layout/architecture"/>
    <dgm:cxn modelId="{C9209D20-13D3-4BC8-8411-60BE6D35CE48}" type="presParOf" srcId="{F3A7F770-15FC-45CB-BBBC-148948E21244}" destId="{1A62F560-AA50-476C-9CF9-15DD20E0893C}" srcOrd="2" destOrd="0" presId="urn:microsoft.com/office/officeart/2005/8/layout/architecture"/>
    <dgm:cxn modelId="{2B6377E8-3657-4075-8B45-4BB5C5DDC315}" type="presParOf" srcId="{1A62F560-AA50-476C-9CF9-15DD20E0893C}" destId="{473A9594-0FDE-4EAE-AA83-051D2CE8958F}" srcOrd="0" destOrd="0" presId="urn:microsoft.com/office/officeart/2005/8/layout/architecture"/>
    <dgm:cxn modelId="{C35703EA-8234-481D-81A1-88B61D8417A6}" type="presParOf" srcId="{473A9594-0FDE-4EAE-AA83-051D2CE8958F}" destId="{1A4C9318-6196-4693-8877-F4236064C2BE}" srcOrd="0" destOrd="0" presId="urn:microsoft.com/office/officeart/2005/8/layout/architecture"/>
    <dgm:cxn modelId="{DE2687AD-DF9F-4F40-B5E7-B9234B21758C}" type="presParOf" srcId="{473A9594-0FDE-4EAE-AA83-051D2CE8958F}" destId="{DC7A384F-C893-4C4B-BDF8-1BD3C40C7A87}" srcOrd="1" destOrd="0" presId="urn:microsoft.com/office/officeart/2005/8/layout/architecture"/>
    <dgm:cxn modelId="{E8F044F3-5E95-4790-82D2-526AF8ACBF2F}" type="presParOf" srcId="{473A9594-0FDE-4EAE-AA83-051D2CE8958F}" destId="{CAE1A1D3-CD8B-449F-A769-01DBB6A453DE}" srcOrd="2" destOrd="0" presId="urn:microsoft.com/office/officeart/2005/8/layout/architecture"/>
    <dgm:cxn modelId="{19D64A4D-8852-41BB-81F2-F2680BFCACEF}" type="presParOf" srcId="{CAE1A1D3-CD8B-449F-A769-01DBB6A453DE}" destId="{9A2506E7-4418-4EA1-A884-213ABD079123}" srcOrd="0" destOrd="0" presId="urn:microsoft.com/office/officeart/2005/8/layout/architecture"/>
    <dgm:cxn modelId="{EABF6FFD-C0D7-4732-93A1-BB4303E1D770}" type="presParOf" srcId="{9A2506E7-4418-4EA1-A884-213ABD079123}" destId="{BAA5581F-12F7-4C2D-B751-5F63A592DE88}" srcOrd="0" destOrd="0" presId="urn:microsoft.com/office/officeart/2005/8/layout/architecture"/>
    <dgm:cxn modelId="{798E5B12-B115-4DA0-A39A-AA6A74B07214}" type="presParOf" srcId="{9A2506E7-4418-4EA1-A884-213ABD079123}" destId="{A47B55B9-4C5A-4F6C-9CAF-45729015CD5A}" srcOrd="1" destOrd="0" presId="urn:microsoft.com/office/officeart/2005/8/layout/architecture"/>
    <dgm:cxn modelId="{75031957-7307-4489-9001-401C9D228C52}" type="presParOf" srcId="{CAE1A1D3-CD8B-449F-A769-01DBB6A453DE}" destId="{27319BA0-22A8-40B7-9D06-F504058D28F4}" srcOrd="1" destOrd="0" presId="urn:microsoft.com/office/officeart/2005/8/layout/architecture"/>
    <dgm:cxn modelId="{AE0AD4E5-6BF6-477C-9BAE-AFCAE2E22644}" type="presParOf" srcId="{CAE1A1D3-CD8B-449F-A769-01DBB6A453DE}" destId="{FDC6483B-630E-4A7F-99F2-6B2C56CE2B52}" srcOrd="2" destOrd="0" presId="urn:microsoft.com/office/officeart/2005/8/layout/architecture"/>
    <dgm:cxn modelId="{1D515D8C-748A-4960-BD90-6AA5892BAAEE}" type="presParOf" srcId="{FDC6483B-630E-4A7F-99F2-6B2C56CE2B52}" destId="{61EBB8E2-C8E6-46E4-A2E4-33465C5BE567}" srcOrd="0" destOrd="0" presId="urn:microsoft.com/office/officeart/2005/8/layout/architecture"/>
    <dgm:cxn modelId="{30FFD46F-971D-4DFB-8884-7EB261C3CA05}" type="presParOf" srcId="{FDC6483B-630E-4A7F-99F2-6B2C56CE2B52}" destId="{FC28979A-1EE4-44C6-8AF9-14AD16E1CDED}" srcOrd="1" destOrd="0" presId="urn:microsoft.com/office/officeart/2005/8/layout/architecture"/>
    <dgm:cxn modelId="{D028CF32-79AD-4F64-8447-9078167A66FB}" type="presParOf" srcId="{1A62F560-AA50-476C-9CF9-15DD20E0893C}" destId="{47ECBEDF-45E5-4A66-BE5A-B0BF815EDC21}" srcOrd="1" destOrd="0" presId="urn:microsoft.com/office/officeart/2005/8/layout/architecture"/>
    <dgm:cxn modelId="{917DAE47-BFA0-4FAD-B62E-8D6785D94DB5}" type="presParOf" srcId="{1A62F560-AA50-476C-9CF9-15DD20E0893C}" destId="{E7A0C5FE-D21E-4051-AC12-2D36CA22A634}" srcOrd="2" destOrd="0" presId="urn:microsoft.com/office/officeart/2005/8/layout/architecture"/>
    <dgm:cxn modelId="{47F54C2D-535E-4F57-BCF5-7986EB5205EC}" type="presParOf" srcId="{E7A0C5FE-D21E-4051-AC12-2D36CA22A634}" destId="{0C26D0E9-7783-485C-BD70-DAAE8BB93D47}" srcOrd="0" destOrd="0" presId="urn:microsoft.com/office/officeart/2005/8/layout/architecture"/>
    <dgm:cxn modelId="{9139AA82-0BA7-4ED4-A755-CDDA38AFAEF6}" type="presParOf" srcId="{E7A0C5FE-D21E-4051-AC12-2D36CA22A634}" destId="{77F49CCC-2C5B-4B32-BE43-CDC58A2783B9}" srcOrd="1" destOrd="0" presId="urn:microsoft.com/office/officeart/2005/8/layout/architecture"/>
    <dgm:cxn modelId="{449ADEC6-4BCB-4B03-A451-1D355762DE51}" type="presParOf" srcId="{E7A0C5FE-D21E-4051-AC12-2D36CA22A634}" destId="{64F64AE9-C49B-4132-87B3-BF9E311A24F7}" srcOrd="2" destOrd="0" presId="urn:microsoft.com/office/officeart/2005/8/layout/architecture"/>
    <dgm:cxn modelId="{3B1A047D-FD97-4C53-BF1E-B72A5851EDE4}" type="presParOf" srcId="{64F64AE9-C49B-4132-87B3-BF9E311A24F7}" destId="{070E643A-6CC2-40F5-BD66-855B04044FCF}" srcOrd="0" destOrd="0" presId="urn:microsoft.com/office/officeart/2005/8/layout/architecture"/>
    <dgm:cxn modelId="{DCFF4DE6-5C42-4038-992B-678DCF1068C2}" type="presParOf" srcId="{070E643A-6CC2-40F5-BD66-855B04044FCF}" destId="{59C07396-9604-4FC8-9E60-DF9803ED726C}" srcOrd="0" destOrd="0" presId="urn:microsoft.com/office/officeart/2005/8/layout/architecture"/>
    <dgm:cxn modelId="{AA00B1AA-158A-44D2-AB38-7340A9629F01}" type="presParOf" srcId="{070E643A-6CC2-40F5-BD66-855B04044FCF}" destId="{2D86E294-06E4-4D32-9DD3-C6A980197566}"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876069-F78A-4CC3-A74D-1A18F6786812}"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9312A23-4286-41D5-8A1B-659F37B827E3}">
      <dgm:prSet phldrT="[Text]"/>
      <dgm:spPr/>
      <dgm:t>
        <a:bodyPr/>
        <a:lstStyle/>
        <a:p>
          <a:r>
            <a:rPr lang="en-US" dirty="0"/>
            <a:t>Business &amp; Marketing</a:t>
          </a:r>
        </a:p>
      </dgm:t>
    </dgm:pt>
    <dgm:pt modelId="{DCCCD25A-2F9A-4FA6-BAAA-0439803B1AB5}" type="parTrans" cxnId="{0715083F-C2BD-49E4-8487-ABD6B9DBC525}">
      <dgm:prSet/>
      <dgm:spPr/>
      <dgm:t>
        <a:bodyPr/>
        <a:lstStyle/>
        <a:p>
          <a:endParaRPr lang="en-US"/>
        </a:p>
      </dgm:t>
    </dgm:pt>
    <dgm:pt modelId="{ED1BA110-DDE1-4DAE-9C8E-A20D29EE473F}" type="sibTrans" cxnId="{0715083F-C2BD-49E4-8487-ABD6B9DBC525}">
      <dgm:prSet/>
      <dgm:spPr/>
      <dgm:t>
        <a:bodyPr/>
        <a:lstStyle/>
        <a:p>
          <a:endParaRPr lang="en-US"/>
        </a:p>
      </dgm:t>
    </dgm:pt>
    <dgm:pt modelId="{A8485D89-11AA-4193-BBF8-814B6B5A1ED5}">
      <dgm:prSet phldrT="[Text]"/>
      <dgm:spPr/>
      <dgm:t>
        <a:bodyPr/>
        <a:lstStyle/>
        <a:p>
          <a:r>
            <a:rPr lang="en-US" dirty="0"/>
            <a:t>Social Media Monitoring</a:t>
          </a:r>
        </a:p>
      </dgm:t>
    </dgm:pt>
    <dgm:pt modelId="{4433A7B4-CE41-43F2-B467-1615422563F6}" type="parTrans" cxnId="{7009731E-DA92-41CD-A80B-192372BD89FC}">
      <dgm:prSet/>
      <dgm:spPr/>
      <dgm:t>
        <a:bodyPr/>
        <a:lstStyle/>
        <a:p>
          <a:endParaRPr lang="en-US"/>
        </a:p>
      </dgm:t>
    </dgm:pt>
    <dgm:pt modelId="{5E2A9E20-44A1-4BFD-BF44-7B123A764862}" type="sibTrans" cxnId="{7009731E-DA92-41CD-A80B-192372BD89FC}">
      <dgm:prSet/>
      <dgm:spPr/>
      <dgm:t>
        <a:bodyPr/>
        <a:lstStyle/>
        <a:p>
          <a:endParaRPr lang="en-US"/>
        </a:p>
      </dgm:t>
    </dgm:pt>
    <dgm:pt modelId="{631D6934-F7E1-4F9F-B145-CA352AD49F32}">
      <dgm:prSet phldrT="[Text]"/>
      <dgm:spPr/>
      <dgm:t>
        <a:bodyPr/>
        <a:lstStyle/>
        <a:p>
          <a:r>
            <a:rPr lang="en-US" dirty="0"/>
            <a:t>Healthcare &amp; Mental Health monitoring</a:t>
          </a:r>
        </a:p>
      </dgm:t>
    </dgm:pt>
    <dgm:pt modelId="{23835281-E660-4692-ADA6-23CB9C8C2011}" type="parTrans" cxnId="{076E107E-6C24-40B5-8305-00BBD675CBC1}">
      <dgm:prSet/>
      <dgm:spPr/>
      <dgm:t>
        <a:bodyPr/>
        <a:lstStyle/>
        <a:p>
          <a:endParaRPr lang="en-US"/>
        </a:p>
      </dgm:t>
    </dgm:pt>
    <dgm:pt modelId="{39AE5ED5-1012-4EEF-8C04-D7E215EA744D}" type="sibTrans" cxnId="{076E107E-6C24-40B5-8305-00BBD675CBC1}">
      <dgm:prSet/>
      <dgm:spPr/>
      <dgm:t>
        <a:bodyPr/>
        <a:lstStyle/>
        <a:p>
          <a:endParaRPr lang="en-US"/>
        </a:p>
      </dgm:t>
    </dgm:pt>
    <dgm:pt modelId="{D9EBC823-DBD2-476C-AA41-047497833427}">
      <dgm:prSet phldrT="[Text]"/>
      <dgm:spPr/>
      <dgm:t>
        <a:bodyPr/>
        <a:lstStyle/>
        <a:p>
          <a:r>
            <a:rPr lang="en-US" dirty="0"/>
            <a:t>Financial &amp; Stock Market Analysis</a:t>
          </a:r>
        </a:p>
      </dgm:t>
    </dgm:pt>
    <dgm:pt modelId="{ACA768DC-EC01-4A81-BE90-EADDD919C5FE}" type="parTrans" cxnId="{9EAAAA6B-956F-4237-B041-32C1462F1609}">
      <dgm:prSet/>
      <dgm:spPr/>
      <dgm:t>
        <a:bodyPr/>
        <a:lstStyle/>
        <a:p>
          <a:endParaRPr lang="en-US"/>
        </a:p>
      </dgm:t>
    </dgm:pt>
    <dgm:pt modelId="{2185C263-A27D-4BDE-8895-9563C31CD253}" type="sibTrans" cxnId="{9EAAAA6B-956F-4237-B041-32C1462F1609}">
      <dgm:prSet/>
      <dgm:spPr/>
      <dgm:t>
        <a:bodyPr/>
        <a:lstStyle/>
        <a:p>
          <a:endParaRPr lang="en-US"/>
        </a:p>
      </dgm:t>
    </dgm:pt>
    <dgm:pt modelId="{1CA56E23-8064-45DF-B75D-0C274E639E7C}">
      <dgm:prSet phldrT="[Text]"/>
      <dgm:spPr/>
      <dgm:t>
        <a:bodyPr/>
        <a:lstStyle/>
        <a:p>
          <a:r>
            <a:rPr lang="en-US" dirty="0"/>
            <a:t>Entertainment &amp; Media</a:t>
          </a:r>
        </a:p>
      </dgm:t>
    </dgm:pt>
    <dgm:pt modelId="{61288F0F-72C1-4E9C-9B82-4D9EB8C0D38B}" type="parTrans" cxnId="{0A3D550E-AB17-4261-9DDA-2F917FF15881}">
      <dgm:prSet/>
      <dgm:spPr/>
      <dgm:t>
        <a:bodyPr/>
        <a:lstStyle/>
        <a:p>
          <a:endParaRPr lang="en-US"/>
        </a:p>
      </dgm:t>
    </dgm:pt>
    <dgm:pt modelId="{554F67F1-E20D-44FC-8931-1BD0AE747F97}" type="sibTrans" cxnId="{0A3D550E-AB17-4261-9DDA-2F917FF15881}">
      <dgm:prSet/>
      <dgm:spPr/>
      <dgm:t>
        <a:bodyPr/>
        <a:lstStyle/>
        <a:p>
          <a:endParaRPr lang="en-US"/>
        </a:p>
      </dgm:t>
    </dgm:pt>
    <dgm:pt modelId="{893167D0-C659-4AC8-94DD-670223726D34}" type="pres">
      <dgm:prSet presAssocID="{DD876069-F78A-4CC3-A74D-1A18F6786812}" presName="diagram" presStyleCnt="0">
        <dgm:presLayoutVars>
          <dgm:dir/>
          <dgm:resizeHandles val="exact"/>
        </dgm:presLayoutVars>
      </dgm:prSet>
      <dgm:spPr/>
    </dgm:pt>
    <dgm:pt modelId="{EDA4917F-8607-43CE-BC25-1555259FF7FD}" type="pres">
      <dgm:prSet presAssocID="{59312A23-4286-41D5-8A1B-659F37B827E3}" presName="node" presStyleLbl="node1" presStyleIdx="0" presStyleCnt="5">
        <dgm:presLayoutVars>
          <dgm:bulletEnabled val="1"/>
        </dgm:presLayoutVars>
      </dgm:prSet>
      <dgm:spPr/>
    </dgm:pt>
    <dgm:pt modelId="{AC5D568D-D860-4607-BD4C-3243464E0079}" type="pres">
      <dgm:prSet presAssocID="{ED1BA110-DDE1-4DAE-9C8E-A20D29EE473F}" presName="sibTrans" presStyleCnt="0"/>
      <dgm:spPr/>
    </dgm:pt>
    <dgm:pt modelId="{F672E671-EFEC-4FC3-AF00-F5391EEDE6BA}" type="pres">
      <dgm:prSet presAssocID="{A8485D89-11AA-4193-BBF8-814B6B5A1ED5}" presName="node" presStyleLbl="node1" presStyleIdx="1" presStyleCnt="5">
        <dgm:presLayoutVars>
          <dgm:bulletEnabled val="1"/>
        </dgm:presLayoutVars>
      </dgm:prSet>
      <dgm:spPr/>
    </dgm:pt>
    <dgm:pt modelId="{11DB8DAC-CF43-485E-B8F5-BAE3470CC144}" type="pres">
      <dgm:prSet presAssocID="{5E2A9E20-44A1-4BFD-BF44-7B123A764862}" presName="sibTrans" presStyleCnt="0"/>
      <dgm:spPr/>
    </dgm:pt>
    <dgm:pt modelId="{E84F6B1A-8597-4F08-B502-679ECD485134}" type="pres">
      <dgm:prSet presAssocID="{631D6934-F7E1-4F9F-B145-CA352AD49F32}" presName="node" presStyleLbl="node1" presStyleIdx="2" presStyleCnt="5">
        <dgm:presLayoutVars>
          <dgm:bulletEnabled val="1"/>
        </dgm:presLayoutVars>
      </dgm:prSet>
      <dgm:spPr/>
    </dgm:pt>
    <dgm:pt modelId="{B0019CE9-10BE-4030-A87D-59273144987E}" type="pres">
      <dgm:prSet presAssocID="{39AE5ED5-1012-4EEF-8C04-D7E215EA744D}" presName="sibTrans" presStyleCnt="0"/>
      <dgm:spPr/>
    </dgm:pt>
    <dgm:pt modelId="{45C29A1F-715D-4F62-9482-B66881EF9039}" type="pres">
      <dgm:prSet presAssocID="{D9EBC823-DBD2-476C-AA41-047497833427}" presName="node" presStyleLbl="node1" presStyleIdx="3" presStyleCnt="5">
        <dgm:presLayoutVars>
          <dgm:bulletEnabled val="1"/>
        </dgm:presLayoutVars>
      </dgm:prSet>
      <dgm:spPr/>
    </dgm:pt>
    <dgm:pt modelId="{F4AA34AB-5EAB-4603-BDB5-61E94F70059C}" type="pres">
      <dgm:prSet presAssocID="{2185C263-A27D-4BDE-8895-9563C31CD253}" presName="sibTrans" presStyleCnt="0"/>
      <dgm:spPr/>
    </dgm:pt>
    <dgm:pt modelId="{C47FFAFA-43A4-4A49-A9CA-8F68332025C6}" type="pres">
      <dgm:prSet presAssocID="{1CA56E23-8064-45DF-B75D-0C274E639E7C}" presName="node" presStyleLbl="node1" presStyleIdx="4" presStyleCnt="5">
        <dgm:presLayoutVars>
          <dgm:bulletEnabled val="1"/>
        </dgm:presLayoutVars>
      </dgm:prSet>
      <dgm:spPr/>
    </dgm:pt>
  </dgm:ptLst>
  <dgm:cxnLst>
    <dgm:cxn modelId="{CF25830B-B9E5-40B0-BDF3-E1E47798C89D}" type="presOf" srcId="{A8485D89-11AA-4193-BBF8-814B6B5A1ED5}" destId="{F672E671-EFEC-4FC3-AF00-F5391EEDE6BA}" srcOrd="0" destOrd="0" presId="urn:microsoft.com/office/officeart/2005/8/layout/default"/>
    <dgm:cxn modelId="{0A3D550E-AB17-4261-9DDA-2F917FF15881}" srcId="{DD876069-F78A-4CC3-A74D-1A18F6786812}" destId="{1CA56E23-8064-45DF-B75D-0C274E639E7C}" srcOrd="4" destOrd="0" parTransId="{61288F0F-72C1-4E9C-9B82-4D9EB8C0D38B}" sibTransId="{554F67F1-E20D-44FC-8931-1BD0AE747F97}"/>
    <dgm:cxn modelId="{7009731E-DA92-41CD-A80B-192372BD89FC}" srcId="{DD876069-F78A-4CC3-A74D-1A18F6786812}" destId="{A8485D89-11AA-4193-BBF8-814B6B5A1ED5}" srcOrd="1" destOrd="0" parTransId="{4433A7B4-CE41-43F2-B467-1615422563F6}" sibTransId="{5E2A9E20-44A1-4BFD-BF44-7B123A764862}"/>
    <dgm:cxn modelId="{0774503D-89C3-4465-81C1-E312332F74A6}" type="presOf" srcId="{1CA56E23-8064-45DF-B75D-0C274E639E7C}" destId="{C47FFAFA-43A4-4A49-A9CA-8F68332025C6}" srcOrd="0" destOrd="0" presId="urn:microsoft.com/office/officeart/2005/8/layout/default"/>
    <dgm:cxn modelId="{0715083F-C2BD-49E4-8487-ABD6B9DBC525}" srcId="{DD876069-F78A-4CC3-A74D-1A18F6786812}" destId="{59312A23-4286-41D5-8A1B-659F37B827E3}" srcOrd="0" destOrd="0" parTransId="{DCCCD25A-2F9A-4FA6-BAAA-0439803B1AB5}" sibTransId="{ED1BA110-DDE1-4DAE-9C8E-A20D29EE473F}"/>
    <dgm:cxn modelId="{4E547260-6CF1-4543-96C1-BEAE1E81987E}" type="presOf" srcId="{DD876069-F78A-4CC3-A74D-1A18F6786812}" destId="{893167D0-C659-4AC8-94DD-670223726D34}" srcOrd="0" destOrd="0" presId="urn:microsoft.com/office/officeart/2005/8/layout/default"/>
    <dgm:cxn modelId="{9EAAAA6B-956F-4237-B041-32C1462F1609}" srcId="{DD876069-F78A-4CC3-A74D-1A18F6786812}" destId="{D9EBC823-DBD2-476C-AA41-047497833427}" srcOrd="3" destOrd="0" parTransId="{ACA768DC-EC01-4A81-BE90-EADDD919C5FE}" sibTransId="{2185C263-A27D-4BDE-8895-9563C31CD253}"/>
    <dgm:cxn modelId="{3624B153-6C0C-40A9-AD9E-6FC6E6E6B515}" type="presOf" srcId="{D9EBC823-DBD2-476C-AA41-047497833427}" destId="{45C29A1F-715D-4F62-9482-B66881EF9039}" srcOrd="0" destOrd="0" presId="urn:microsoft.com/office/officeart/2005/8/layout/default"/>
    <dgm:cxn modelId="{076E107E-6C24-40B5-8305-00BBD675CBC1}" srcId="{DD876069-F78A-4CC3-A74D-1A18F6786812}" destId="{631D6934-F7E1-4F9F-B145-CA352AD49F32}" srcOrd="2" destOrd="0" parTransId="{23835281-E660-4692-ADA6-23CB9C8C2011}" sibTransId="{39AE5ED5-1012-4EEF-8C04-D7E215EA744D}"/>
    <dgm:cxn modelId="{C807EEC4-D5A9-4969-9412-7A47B56FB643}" type="presOf" srcId="{59312A23-4286-41D5-8A1B-659F37B827E3}" destId="{EDA4917F-8607-43CE-BC25-1555259FF7FD}" srcOrd="0" destOrd="0" presId="urn:microsoft.com/office/officeart/2005/8/layout/default"/>
    <dgm:cxn modelId="{8BFBBBC9-3E4E-4377-B521-19754C921659}" type="presOf" srcId="{631D6934-F7E1-4F9F-B145-CA352AD49F32}" destId="{E84F6B1A-8597-4F08-B502-679ECD485134}" srcOrd="0" destOrd="0" presId="urn:microsoft.com/office/officeart/2005/8/layout/default"/>
    <dgm:cxn modelId="{695EE740-9040-462C-9BBD-0085A00EC084}" type="presParOf" srcId="{893167D0-C659-4AC8-94DD-670223726D34}" destId="{EDA4917F-8607-43CE-BC25-1555259FF7FD}" srcOrd="0" destOrd="0" presId="urn:microsoft.com/office/officeart/2005/8/layout/default"/>
    <dgm:cxn modelId="{76CFB4F3-6E5C-4783-B629-A750F831A6ED}" type="presParOf" srcId="{893167D0-C659-4AC8-94DD-670223726D34}" destId="{AC5D568D-D860-4607-BD4C-3243464E0079}" srcOrd="1" destOrd="0" presId="urn:microsoft.com/office/officeart/2005/8/layout/default"/>
    <dgm:cxn modelId="{D8E24970-7CC6-45A6-99BB-765A539BC03E}" type="presParOf" srcId="{893167D0-C659-4AC8-94DD-670223726D34}" destId="{F672E671-EFEC-4FC3-AF00-F5391EEDE6BA}" srcOrd="2" destOrd="0" presId="urn:microsoft.com/office/officeart/2005/8/layout/default"/>
    <dgm:cxn modelId="{29070E59-FE52-408D-8BF6-748022E830F6}" type="presParOf" srcId="{893167D0-C659-4AC8-94DD-670223726D34}" destId="{11DB8DAC-CF43-485E-B8F5-BAE3470CC144}" srcOrd="3" destOrd="0" presId="urn:microsoft.com/office/officeart/2005/8/layout/default"/>
    <dgm:cxn modelId="{948D5EB1-7073-4C5A-918E-94F3237C83EF}" type="presParOf" srcId="{893167D0-C659-4AC8-94DD-670223726D34}" destId="{E84F6B1A-8597-4F08-B502-679ECD485134}" srcOrd="4" destOrd="0" presId="urn:microsoft.com/office/officeart/2005/8/layout/default"/>
    <dgm:cxn modelId="{10BF4576-D633-4333-A9D9-B42CC19C9E46}" type="presParOf" srcId="{893167D0-C659-4AC8-94DD-670223726D34}" destId="{B0019CE9-10BE-4030-A87D-59273144987E}" srcOrd="5" destOrd="0" presId="urn:microsoft.com/office/officeart/2005/8/layout/default"/>
    <dgm:cxn modelId="{22E3717C-748B-4934-AC76-AC776F93D961}" type="presParOf" srcId="{893167D0-C659-4AC8-94DD-670223726D34}" destId="{45C29A1F-715D-4F62-9482-B66881EF9039}" srcOrd="6" destOrd="0" presId="urn:microsoft.com/office/officeart/2005/8/layout/default"/>
    <dgm:cxn modelId="{9A0520E7-CBB5-447F-A01D-55E401E3F453}" type="presParOf" srcId="{893167D0-C659-4AC8-94DD-670223726D34}" destId="{F4AA34AB-5EAB-4603-BDB5-61E94F70059C}" srcOrd="7" destOrd="0" presId="urn:microsoft.com/office/officeart/2005/8/layout/default"/>
    <dgm:cxn modelId="{0BB2E91D-D3A3-4187-BF02-F7FF0BB23BB8}" type="presParOf" srcId="{893167D0-C659-4AC8-94DD-670223726D34}" destId="{C47FFAFA-43A4-4A49-A9CA-8F68332025C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9FDDC-AE75-495C-8F28-030ECD505675}">
      <dsp:nvSpPr>
        <dsp:cNvPr id="0" name=""/>
        <dsp:cNvSpPr/>
      </dsp:nvSpPr>
      <dsp:spPr>
        <a:xfrm>
          <a:off x="746" y="3398739"/>
          <a:ext cx="6502891" cy="158194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dirty="0"/>
            <a:t>Continuous improvement &amp; updates</a:t>
          </a:r>
        </a:p>
      </dsp:txBody>
      <dsp:txXfrm>
        <a:off x="47079" y="3445072"/>
        <a:ext cx="6410225" cy="1489274"/>
      </dsp:txXfrm>
    </dsp:sp>
    <dsp:sp modelId="{1A4C9318-6196-4693-8877-F4236064C2BE}">
      <dsp:nvSpPr>
        <dsp:cNvPr id="0" name=""/>
        <dsp:cNvSpPr/>
      </dsp:nvSpPr>
      <dsp:spPr>
        <a:xfrm>
          <a:off x="167668" y="1669562"/>
          <a:ext cx="1842995" cy="158194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Sentiment Classification</a:t>
          </a:r>
        </a:p>
      </dsp:txBody>
      <dsp:txXfrm>
        <a:off x="214001" y="1715895"/>
        <a:ext cx="1750329" cy="1489274"/>
      </dsp:txXfrm>
    </dsp:sp>
    <dsp:sp modelId="{BAA5581F-12F7-4C2D-B751-5F63A592DE88}">
      <dsp:nvSpPr>
        <dsp:cNvPr id="0" name=""/>
        <dsp:cNvSpPr/>
      </dsp:nvSpPr>
      <dsp:spPr>
        <a:xfrm>
          <a:off x="7093" y="3648"/>
          <a:ext cx="2076198" cy="158194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a:t>
          </a:r>
          <a:r>
            <a:rPr lang="en-US" sz="2200" b="1" kern="1200" baseline="0" dirty="0"/>
            <a:t> Collection </a:t>
          </a:r>
          <a:endParaRPr lang="en-US" sz="2200" b="1" kern="1200" dirty="0"/>
        </a:p>
      </dsp:txBody>
      <dsp:txXfrm>
        <a:off x="53426" y="49981"/>
        <a:ext cx="1983532" cy="1489274"/>
      </dsp:txXfrm>
    </dsp:sp>
    <dsp:sp modelId="{61EBB8E2-C8E6-46E4-A2E4-33465C5BE567}">
      <dsp:nvSpPr>
        <dsp:cNvPr id="0" name=""/>
        <dsp:cNvSpPr/>
      </dsp:nvSpPr>
      <dsp:spPr>
        <a:xfrm>
          <a:off x="2170492" y="3648"/>
          <a:ext cx="2076198" cy="158194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Preprocessing</a:t>
          </a:r>
        </a:p>
      </dsp:txBody>
      <dsp:txXfrm>
        <a:off x="2216825" y="49981"/>
        <a:ext cx="1983532" cy="1489274"/>
      </dsp:txXfrm>
    </dsp:sp>
    <dsp:sp modelId="{0C26D0E9-7783-485C-BD70-DAAE8BB93D47}">
      <dsp:nvSpPr>
        <dsp:cNvPr id="0" name=""/>
        <dsp:cNvSpPr/>
      </dsp:nvSpPr>
      <dsp:spPr>
        <a:xfrm>
          <a:off x="4421091" y="1701193"/>
          <a:ext cx="2076198" cy="1581940"/>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Deployment &amp; Visualization</a:t>
          </a:r>
        </a:p>
      </dsp:txBody>
      <dsp:txXfrm>
        <a:off x="4467424" y="1747526"/>
        <a:ext cx="1983532" cy="1489274"/>
      </dsp:txXfrm>
    </dsp:sp>
    <dsp:sp modelId="{59C07396-9604-4FC8-9E60-DF9803ED726C}">
      <dsp:nvSpPr>
        <dsp:cNvPr id="0" name=""/>
        <dsp:cNvSpPr/>
      </dsp:nvSpPr>
      <dsp:spPr>
        <a:xfrm>
          <a:off x="4421091" y="3648"/>
          <a:ext cx="2076198" cy="158194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Feature</a:t>
          </a:r>
          <a:r>
            <a:rPr lang="en-US" sz="2200" b="1" kern="1200" baseline="0" dirty="0"/>
            <a:t> Extraction</a:t>
          </a:r>
          <a:endParaRPr lang="en-US" sz="2200" b="1" kern="1200" dirty="0"/>
        </a:p>
      </dsp:txBody>
      <dsp:txXfrm>
        <a:off x="4467424" y="49981"/>
        <a:ext cx="1983532" cy="1489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4917F-8607-43CE-BC25-1555259FF7FD}">
      <dsp:nvSpPr>
        <dsp:cNvPr id="0" name=""/>
        <dsp:cNvSpPr/>
      </dsp:nvSpPr>
      <dsp:spPr>
        <a:xfrm>
          <a:off x="1206485" y="3301"/>
          <a:ext cx="2451366" cy="1470819"/>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Business &amp; Marketing</a:t>
          </a:r>
        </a:p>
      </dsp:txBody>
      <dsp:txXfrm>
        <a:off x="1206485" y="3301"/>
        <a:ext cx="2451366" cy="1470819"/>
      </dsp:txXfrm>
    </dsp:sp>
    <dsp:sp modelId="{F672E671-EFEC-4FC3-AF00-F5391EEDE6BA}">
      <dsp:nvSpPr>
        <dsp:cNvPr id="0" name=""/>
        <dsp:cNvSpPr/>
      </dsp:nvSpPr>
      <dsp:spPr>
        <a:xfrm>
          <a:off x="3902988" y="3301"/>
          <a:ext cx="2451366" cy="1470819"/>
        </a:xfrm>
        <a:prstGeom prst="rect">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Social Media Monitoring</a:t>
          </a:r>
        </a:p>
      </dsp:txBody>
      <dsp:txXfrm>
        <a:off x="3902988" y="3301"/>
        <a:ext cx="2451366" cy="1470819"/>
      </dsp:txXfrm>
    </dsp:sp>
    <dsp:sp modelId="{E84F6B1A-8597-4F08-B502-679ECD485134}">
      <dsp:nvSpPr>
        <dsp:cNvPr id="0" name=""/>
        <dsp:cNvSpPr/>
      </dsp:nvSpPr>
      <dsp:spPr>
        <a:xfrm>
          <a:off x="1206485" y="1719258"/>
          <a:ext cx="2451366" cy="1470819"/>
        </a:xfrm>
        <a:prstGeom prst="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Healthcare &amp; Mental Health monitoring</a:t>
          </a:r>
        </a:p>
      </dsp:txBody>
      <dsp:txXfrm>
        <a:off x="1206485" y="1719258"/>
        <a:ext cx="2451366" cy="1470819"/>
      </dsp:txXfrm>
    </dsp:sp>
    <dsp:sp modelId="{45C29A1F-715D-4F62-9482-B66881EF9039}">
      <dsp:nvSpPr>
        <dsp:cNvPr id="0" name=""/>
        <dsp:cNvSpPr/>
      </dsp:nvSpPr>
      <dsp:spPr>
        <a:xfrm>
          <a:off x="3902988" y="1719258"/>
          <a:ext cx="2451366" cy="1470819"/>
        </a:xfrm>
        <a:prstGeom prst="rect">
          <a:avLst/>
        </a:prstGeom>
        <a:gradFill rotWithShape="0">
          <a:gsLst>
            <a:gs pos="0">
              <a:schemeClr val="accent5">
                <a:hueOff val="-7450407"/>
                <a:satOff val="29858"/>
                <a:lumOff val="6471"/>
                <a:alphaOff val="0"/>
                <a:shade val="51000"/>
                <a:satMod val="130000"/>
              </a:schemeClr>
            </a:gs>
            <a:gs pos="80000">
              <a:schemeClr val="accent5">
                <a:hueOff val="-7450407"/>
                <a:satOff val="29858"/>
                <a:lumOff val="6471"/>
                <a:alphaOff val="0"/>
                <a:shade val="93000"/>
                <a:satMod val="130000"/>
              </a:schemeClr>
            </a:gs>
            <a:gs pos="100000">
              <a:schemeClr val="accent5">
                <a:hueOff val="-7450407"/>
                <a:satOff val="29858"/>
                <a:lumOff val="647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Financial &amp; Stock Market Analysis</a:t>
          </a:r>
        </a:p>
      </dsp:txBody>
      <dsp:txXfrm>
        <a:off x="3902988" y="1719258"/>
        <a:ext cx="2451366" cy="1470819"/>
      </dsp:txXfrm>
    </dsp:sp>
    <dsp:sp modelId="{C47FFAFA-43A4-4A49-A9CA-8F68332025C6}">
      <dsp:nvSpPr>
        <dsp:cNvPr id="0" name=""/>
        <dsp:cNvSpPr/>
      </dsp:nvSpPr>
      <dsp:spPr>
        <a:xfrm>
          <a:off x="2554736" y="3435214"/>
          <a:ext cx="2451366" cy="1470819"/>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Entertainment &amp; Media</a:t>
          </a:r>
        </a:p>
      </dsp:txBody>
      <dsp:txXfrm>
        <a:off x="2554736" y="3435214"/>
        <a:ext cx="2451366" cy="1470819"/>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648F03-6114-4DCB-A10D-17442CF6C123}" type="datetimeFigureOut">
              <a:rPr lang="en-IN" smtClean="0"/>
              <a:t>30-04-2025</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6AB03-46C9-4156-9BC3-4AB1E46491E1}" type="slidenum">
              <a:rPr lang="en-IN" smtClean="0"/>
              <a:t>‹#›</a:t>
            </a:fld>
            <a:endParaRPr lang="en-IN" dirty="0"/>
          </a:p>
        </p:txBody>
      </p:sp>
    </p:spTree>
    <p:extLst>
      <p:ext uri="{BB962C8B-B14F-4D97-AF65-F5344CB8AC3E}">
        <p14:creationId xmlns:p14="http://schemas.microsoft.com/office/powerpoint/2010/main" val="405116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1</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1148357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2</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25028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3</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114835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4</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360927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5</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86587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6</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398948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7</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1148357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8</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244857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9500F-E3B0-4296-9F3D-3E28C435CBEE}" type="slidenum">
              <a:rPr lang="en-IN" smtClean="0"/>
              <a:t>9</a:t>
            </a:fld>
            <a:endParaRPr lang="en-IN" dirty="0"/>
          </a:p>
        </p:txBody>
      </p:sp>
      <p:sp>
        <p:nvSpPr>
          <p:cNvPr id="5" name="Footer Placeholder 4">
            <a:extLst>
              <a:ext uri="{FF2B5EF4-FFF2-40B4-BE49-F238E27FC236}">
                <a16:creationId xmlns:a16="http://schemas.microsoft.com/office/drawing/2014/main" id="{BCCFDC43-31CE-38D9-278E-F8B422998398}"/>
              </a:ext>
            </a:extLst>
          </p:cNvPr>
          <p:cNvSpPr>
            <a:spLocks noGrp="1"/>
          </p:cNvSpPr>
          <p:nvPr>
            <p:ph type="ftr" sz="quarter" idx="4"/>
          </p:nvPr>
        </p:nvSpPr>
        <p:spPr/>
        <p:txBody>
          <a:bodyPr/>
          <a:lstStyle/>
          <a:p>
            <a:endParaRPr lang="en-IN" dirty="0"/>
          </a:p>
        </p:txBody>
      </p:sp>
    </p:spTree>
    <p:extLst>
      <p:ext uri="{BB962C8B-B14F-4D97-AF65-F5344CB8AC3E}">
        <p14:creationId xmlns:p14="http://schemas.microsoft.com/office/powerpoint/2010/main" val="114835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EF2D1B8-B887-4BED-AB12-665248C5619E}" type="datetime1">
              <a:rPr lang="en-IN" smtClean="0"/>
              <a:t>30-04-2025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351609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D8556B-2078-4374-B92A-EFC92B992174}" type="datetime1">
              <a:rPr lang="en-IN" smtClean="0"/>
              <a:t>30-04-2025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303599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A81B76-C469-4B94-912E-FA68C8018003}" type="datetime1">
              <a:rPr lang="en-IN" smtClean="0"/>
              <a:t>30-04-2025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706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C5769E-3622-4CEB-B4D0-E1F769C49897}" type="datetime1">
              <a:rPr lang="en-IN" smtClean="0"/>
              <a:t>30-04-2025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425018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6FA357-DE4A-4166-9DF8-F965EE1AE531}" type="datetime1">
              <a:rPr lang="en-IN" smtClean="0"/>
              <a:t>30-04-2025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280025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567FF07-849C-4D2E-9B56-FF57FEB68FA2}" type="datetime1">
              <a:rPr lang="en-IN" smtClean="0"/>
              <a:t>30-04-2025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889974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21B007A-6613-423E-8621-B3708077AD7B}" type="datetime1">
              <a:rPr lang="en-IN" smtClean="0"/>
              <a:t>30-04-2025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237276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DCA4E83-BE02-43D6-AD5F-E14BE1C00C6D}" type="datetime1">
              <a:rPr lang="en-IN" smtClean="0"/>
              <a:t>30-04-2025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103870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84BD5-6FC4-476B-9462-636D99AE6FE7}" type="datetime1">
              <a:rPr lang="en-IN" smtClean="0"/>
              <a:t>30-04-2025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210506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DF8BE-AD5C-4D6F-ADE8-8D2FFACC07EA}" type="datetime1">
              <a:rPr lang="en-IN" smtClean="0"/>
              <a:t>30-04-2025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421271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CC37D-72E4-4C2C-8011-627C331DF416}" type="datetime1">
              <a:rPr lang="en-IN" smtClean="0"/>
              <a:t>30-04-2025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8877087-8F17-4EFB-A157-80586C8EFDEF}" type="slidenum">
              <a:rPr lang="en-IN" smtClean="0"/>
              <a:t>‹#›</a:t>
            </a:fld>
            <a:endParaRPr lang="en-IN" dirty="0"/>
          </a:p>
        </p:txBody>
      </p:sp>
    </p:spTree>
    <p:extLst>
      <p:ext uri="{BB962C8B-B14F-4D97-AF65-F5344CB8AC3E}">
        <p14:creationId xmlns:p14="http://schemas.microsoft.com/office/powerpoint/2010/main" val="263066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D8936-E1DE-408D-BAD1-67893208C45C}" type="datetime1">
              <a:rPr lang="en-IN" smtClean="0"/>
              <a:t>30-04-2025</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77087-8F17-4EFB-A157-80586C8EFDEF}" type="slidenum">
              <a:rPr lang="en-IN" smtClean="0"/>
              <a:t>‹#›</a:t>
            </a:fld>
            <a:endParaRPr lang="en-IN" dirty="0"/>
          </a:p>
        </p:txBody>
      </p:sp>
    </p:spTree>
    <p:extLst>
      <p:ext uri="{BB962C8B-B14F-4D97-AF65-F5344CB8AC3E}">
        <p14:creationId xmlns:p14="http://schemas.microsoft.com/office/powerpoint/2010/main" val="393406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4993" y="4838949"/>
            <a:ext cx="5631770" cy="455030"/>
          </a:xfrm>
          <a:prstGeom prst="rect">
            <a:avLst/>
          </a:prstGeom>
        </p:spPr>
        <p:txBody>
          <a:bodyPr vert="horz" wrap="square" lIns="0" tIns="23909" rIns="0" bIns="0" rtlCol="0">
            <a:spAutoFit/>
          </a:bodyPr>
          <a:lstStyle/>
          <a:p>
            <a:pPr marL="1663576" marR="10067" indent="-1639668" algn="ctr">
              <a:spcBef>
                <a:spcPts val="69"/>
              </a:spcBef>
            </a:pPr>
            <a:r>
              <a:rPr lang="en-US" sz="2800" spc="-1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19" name="Slide Number Placeholder 18">
            <a:extLst>
              <a:ext uri="{FF2B5EF4-FFF2-40B4-BE49-F238E27FC236}">
                <a16:creationId xmlns:a16="http://schemas.microsoft.com/office/drawing/2014/main" id="{7EE968F0-CC47-79FE-60F8-07A71EB63070}"/>
              </a:ext>
            </a:extLst>
          </p:cNvPr>
          <p:cNvSpPr>
            <a:spLocks noGrp="1"/>
          </p:cNvSpPr>
          <p:nvPr>
            <p:ph type="sldNum" sz="quarter" idx="12"/>
          </p:nvPr>
        </p:nvSpPr>
        <p:spPr>
          <a:xfrm>
            <a:off x="6591240" y="6527861"/>
            <a:ext cx="2057400" cy="365125"/>
          </a:xfrm>
        </p:spPr>
        <p:txBody>
          <a:bodyPr/>
          <a:lstStyle/>
          <a:p>
            <a:fld id="{D2ECAE0D-1284-4E27-8B2E-1C52078A27E3}" type="slidenum">
              <a:rPr lang="en-IN" smtClean="0">
                <a:solidFill>
                  <a:schemeClr val="bg1"/>
                </a:solidFill>
              </a:rPr>
              <a:t>1</a:t>
            </a:fld>
            <a:endParaRPr lang="en-IN" dirty="0">
              <a:solidFill>
                <a:schemeClr val="bg1"/>
              </a:solidFill>
            </a:endParaRPr>
          </a:p>
        </p:txBody>
      </p:sp>
      <p:sp>
        <p:nvSpPr>
          <p:cNvPr id="9" name="TextBox 8">
            <a:extLst>
              <a:ext uri="{FF2B5EF4-FFF2-40B4-BE49-F238E27FC236}">
                <a16:creationId xmlns:a16="http://schemas.microsoft.com/office/drawing/2014/main" id="{F06CCB31-8EC7-DCC2-E06F-7447FAB6EFFC}"/>
              </a:ext>
            </a:extLst>
          </p:cNvPr>
          <p:cNvSpPr txBox="1"/>
          <p:nvPr/>
        </p:nvSpPr>
        <p:spPr>
          <a:xfrm>
            <a:off x="154214" y="1165394"/>
            <a:ext cx="8989786" cy="3558667"/>
          </a:xfrm>
          <a:prstGeom prst="rect">
            <a:avLst/>
          </a:prstGeom>
          <a:noFill/>
        </p:spPr>
        <p:txBody>
          <a:bodyPr wrap="square">
            <a:spAutoFit/>
          </a:bodyPr>
          <a:lstStyle/>
          <a:p>
            <a:pPr algn="ctr">
              <a:lnSpc>
                <a:spcPct val="150000"/>
              </a:lnSpc>
            </a:pPr>
            <a:r>
              <a:rPr lang="en-US" sz="3000" b="1" dirty="0">
                <a:latin typeface="Times New Roman" panose="02020603050405020304" pitchFamily="18" charset="0"/>
                <a:cs typeface="Times New Roman" panose="02020603050405020304" pitchFamily="18" charset="0"/>
              </a:rPr>
              <a:t>Shreya Aggarwal[2401201182], Jyoti[2401201207], Aditya Verma[2401201171], Vansh Aggarwal[2401201118]</a:t>
            </a:r>
            <a:endParaRPr lang="en-US" sz="2800" b="1" dirty="0">
              <a:latin typeface="Times New Roman" panose="02020603050405020304" pitchFamily="18" charset="0"/>
              <a:cs typeface="Times New Roman" panose="02020603050405020304" pitchFamily="18" charset="0"/>
            </a:endParaRPr>
          </a:p>
          <a:p>
            <a:pPr algn="ctr">
              <a:lnSpc>
                <a:spcPct val="150000"/>
              </a:lnSpc>
            </a:pPr>
            <a:r>
              <a:rPr lang="en-US" sz="3200" dirty="0"/>
              <a:t>  </a:t>
            </a:r>
            <a:r>
              <a:rPr lang="en-US" sz="3200" b="1" dirty="0"/>
              <a:t>School of Engineering and Technology</a:t>
            </a:r>
          </a:p>
          <a:p>
            <a:pPr algn="ctr">
              <a:lnSpc>
                <a:spcPct val="150000"/>
              </a:lnSpc>
            </a:pPr>
            <a:r>
              <a:rPr lang="en-US" sz="3200" b="1" dirty="0">
                <a:latin typeface="Times New Roman" panose="02020603050405020304" pitchFamily="18" charset="0"/>
                <a:cs typeface="Times New Roman" panose="02020603050405020304" pitchFamily="18" charset="0"/>
              </a:rPr>
              <a:t>(SOET)</a:t>
            </a:r>
            <a:endParaRPr lang="en-US" sz="30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976080B-F9FD-3D8A-13FC-E8E1E10D2FF1}"/>
              </a:ext>
            </a:extLst>
          </p:cNvPr>
          <p:cNvSpPr txBox="1"/>
          <p:nvPr/>
        </p:nvSpPr>
        <p:spPr>
          <a:xfrm>
            <a:off x="72008" y="334397"/>
            <a:ext cx="9071992" cy="830997"/>
          </a:xfrm>
          <a:prstGeom prst="rect">
            <a:avLst/>
          </a:prstGeom>
          <a:noFill/>
        </p:spPr>
        <p:txBody>
          <a:bodyPr wrap="square">
            <a:spAutoFit/>
          </a:bodyPr>
          <a:lstStyle/>
          <a:p>
            <a:pPr algn="ctr"/>
            <a:r>
              <a:rPr lang="en-US" sz="4800" b="1" u="sng" dirty="0">
                <a:solidFill>
                  <a:schemeClr val="tx2">
                    <a:lumMod val="75000"/>
                  </a:schemeClr>
                </a:solidFill>
                <a:latin typeface="Times New Roman" panose="02020603050405020304" pitchFamily="18" charset="0"/>
                <a:cs typeface="Times New Roman" panose="02020603050405020304" pitchFamily="18" charset="0"/>
              </a:rPr>
              <a:t>SENTIMENT ANALYSIS TOOL</a:t>
            </a:r>
          </a:p>
        </p:txBody>
      </p:sp>
      <p:grpSp>
        <p:nvGrpSpPr>
          <p:cNvPr id="20" name="object 6"/>
          <p:cNvGrpSpPr/>
          <p:nvPr/>
        </p:nvGrpSpPr>
        <p:grpSpPr>
          <a:xfrm>
            <a:off x="0" y="6562846"/>
            <a:ext cx="9144000" cy="295154"/>
            <a:chOff x="0" y="3369888"/>
            <a:chExt cx="4727812" cy="86315"/>
          </a:xfrm>
        </p:grpSpPr>
        <p:sp>
          <p:nvSpPr>
            <p:cNvPr id="21"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22"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EDAE4D7E-73B2-4276-9CE7-D85BE07E7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91" y="4914107"/>
            <a:ext cx="8494426" cy="1578768"/>
          </a:xfrm>
          <a:prstGeom prst="rect">
            <a:avLst/>
          </a:prstGeom>
        </p:spPr>
      </p:pic>
    </p:spTree>
    <p:extLst>
      <p:ext uri="{BB962C8B-B14F-4D97-AF65-F5344CB8AC3E}">
        <p14:creationId xmlns:p14="http://schemas.microsoft.com/office/powerpoint/2010/main" val="264356722"/>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4993" y="4838949"/>
            <a:ext cx="5631770" cy="455030"/>
          </a:xfrm>
          <a:prstGeom prst="rect">
            <a:avLst/>
          </a:prstGeom>
        </p:spPr>
        <p:txBody>
          <a:bodyPr vert="horz" wrap="square" lIns="0" tIns="23909" rIns="0" bIns="0" rtlCol="0">
            <a:spAutoFit/>
          </a:bodyPr>
          <a:lstStyle/>
          <a:p>
            <a:pPr marL="1663576" marR="10067" indent="-1639668" algn="ctr">
              <a:spcBef>
                <a:spcPts val="69"/>
              </a:spcBef>
            </a:pPr>
            <a:r>
              <a:rPr lang="en-US" sz="2800" spc="-1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19" name="Slide Number Placeholder 18">
            <a:extLst>
              <a:ext uri="{FF2B5EF4-FFF2-40B4-BE49-F238E27FC236}">
                <a16:creationId xmlns:a16="http://schemas.microsoft.com/office/drawing/2014/main" id="{7EE968F0-CC47-79FE-60F8-07A71EB63070}"/>
              </a:ext>
            </a:extLst>
          </p:cNvPr>
          <p:cNvSpPr>
            <a:spLocks noGrp="1"/>
          </p:cNvSpPr>
          <p:nvPr>
            <p:ph type="sldNum" sz="quarter" idx="12"/>
          </p:nvPr>
        </p:nvSpPr>
        <p:spPr>
          <a:xfrm>
            <a:off x="6591240" y="6527861"/>
            <a:ext cx="2057400" cy="365125"/>
          </a:xfrm>
        </p:spPr>
        <p:txBody>
          <a:bodyPr/>
          <a:lstStyle/>
          <a:p>
            <a:fld id="{D2ECAE0D-1284-4E27-8B2E-1C52078A27E3}" type="slidenum">
              <a:rPr lang="en-IN" smtClean="0">
                <a:solidFill>
                  <a:schemeClr val="bg1"/>
                </a:solidFill>
              </a:rPr>
              <a:t>2</a:t>
            </a:fld>
            <a:endParaRPr lang="en-IN" dirty="0">
              <a:solidFill>
                <a:schemeClr val="bg1"/>
              </a:solidFill>
            </a:endParaRPr>
          </a:p>
        </p:txBody>
      </p:sp>
      <p:sp>
        <p:nvSpPr>
          <p:cNvPr id="9" name="TextBox 8">
            <a:extLst>
              <a:ext uri="{FF2B5EF4-FFF2-40B4-BE49-F238E27FC236}">
                <a16:creationId xmlns:a16="http://schemas.microsoft.com/office/drawing/2014/main" id="{F06CCB31-8EC7-DCC2-E06F-7447FAB6EFFC}"/>
              </a:ext>
            </a:extLst>
          </p:cNvPr>
          <p:cNvSpPr txBox="1"/>
          <p:nvPr/>
        </p:nvSpPr>
        <p:spPr>
          <a:xfrm>
            <a:off x="302084" y="1263291"/>
            <a:ext cx="8518388" cy="5626284"/>
          </a:xfrm>
          <a:prstGeom prst="rect">
            <a:avLst/>
          </a:prstGeom>
          <a:noFill/>
        </p:spPr>
        <p:txBody>
          <a:bodyPr wrap="square">
            <a:spAutoFit/>
          </a:bodyPr>
          <a:lstStyle/>
          <a:p>
            <a:r>
              <a:rPr lang="en-US" sz="3200" dirty="0"/>
              <a:t>Sentiment analysis, also known as opinion mining, is a branch of Natural Language Processing (NLP) that focuses on determining the sentiment or emotional tone of a given text. It is widely used to analyze opinions, attitudes, and emotions expressed in written language.</a:t>
            </a:r>
          </a:p>
          <a:p>
            <a:r>
              <a:rPr lang="en-US" sz="3200" b="1" dirty="0"/>
              <a:t>Examples :-</a:t>
            </a:r>
          </a:p>
          <a:p>
            <a:r>
              <a:rPr lang="en-US" sz="3200" b="1" dirty="0"/>
              <a:t>Positive</a:t>
            </a:r>
            <a:r>
              <a:rPr lang="en-US" sz="3200" dirty="0"/>
              <a:t> (e.g., "I love this product!")</a:t>
            </a:r>
          </a:p>
          <a:p>
            <a:r>
              <a:rPr lang="en-US" sz="3200" b="1" dirty="0"/>
              <a:t>Negative</a:t>
            </a:r>
            <a:r>
              <a:rPr lang="en-US" sz="3200" dirty="0"/>
              <a:t> (e.g., "This service is terrible.")</a:t>
            </a:r>
          </a:p>
          <a:p>
            <a:r>
              <a:rPr lang="en-US" sz="3200" b="1" dirty="0"/>
              <a:t>Neutral</a:t>
            </a:r>
            <a:r>
              <a:rPr lang="en-US" sz="3200" dirty="0"/>
              <a:t> (e.g., "The weather is okay today.")</a:t>
            </a:r>
          </a:p>
          <a:p>
            <a:pPr>
              <a:lnSpc>
                <a:spcPct val="150000"/>
              </a:lnSpc>
            </a:pPr>
            <a:endParaRPr lang="en-US" sz="3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976080B-F9FD-3D8A-13FC-E8E1E10D2FF1}"/>
              </a:ext>
            </a:extLst>
          </p:cNvPr>
          <p:cNvSpPr txBox="1"/>
          <p:nvPr/>
        </p:nvSpPr>
        <p:spPr>
          <a:xfrm>
            <a:off x="72008" y="334397"/>
            <a:ext cx="9071992"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INTRODUCTION</a:t>
            </a:r>
          </a:p>
        </p:txBody>
      </p:sp>
      <p:grpSp>
        <p:nvGrpSpPr>
          <p:cNvPr id="20" name="object 6"/>
          <p:cNvGrpSpPr/>
          <p:nvPr/>
        </p:nvGrpSpPr>
        <p:grpSpPr>
          <a:xfrm>
            <a:off x="0" y="6562846"/>
            <a:ext cx="9144000" cy="295154"/>
            <a:chOff x="0" y="3369888"/>
            <a:chExt cx="4727812" cy="86315"/>
          </a:xfrm>
        </p:grpSpPr>
        <p:sp>
          <p:nvSpPr>
            <p:cNvPr id="21"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22"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4222707"/>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4993" y="4838949"/>
            <a:ext cx="5631770" cy="455030"/>
          </a:xfrm>
          <a:prstGeom prst="rect">
            <a:avLst/>
          </a:prstGeom>
        </p:spPr>
        <p:txBody>
          <a:bodyPr vert="horz" wrap="square" lIns="0" tIns="23909" rIns="0" bIns="0" rtlCol="0">
            <a:spAutoFit/>
          </a:bodyPr>
          <a:lstStyle/>
          <a:p>
            <a:pPr marL="1663576" marR="10067" indent="-1639668" algn="ctr">
              <a:spcBef>
                <a:spcPts val="69"/>
              </a:spcBef>
            </a:pPr>
            <a:r>
              <a:rPr lang="en-US" sz="2800" spc="-1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0" y="6562846"/>
            <a:ext cx="9144000" cy="295154"/>
            <a:chOff x="0" y="3369888"/>
            <a:chExt cx="4727812" cy="86315"/>
          </a:xfrm>
        </p:grpSpPr>
        <p:sp>
          <p:nvSpPr>
            <p:cNvPr id="7"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8"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17" name="object 9">
            <a:extLst>
              <a:ext uri="{FF2B5EF4-FFF2-40B4-BE49-F238E27FC236}">
                <a16:creationId xmlns:a16="http://schemas.microsoft.com/office/drawing/2014/main" id="{55D769DC-2CEA-353E-1B06-A211633CD2FA}"/>
              </a:ext>
            </a:extLst>
          </p:cNvPr>
          <p:cNvSpPr txBox="1">
            <a:spLocks/>
          </p:cNvSpPr>
          <p:nvPr/>
        </p:nvSpPr>
        <p:spPr>
          <a:xfrm>
            <a:off x="259375" y="6736556"/>
            <a:ext cx="3695252" cy="12144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675"/>
              </a:lnSpc>
            </a:pPr>
            <a:endParaRPr lang="en-IN" spc="25"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623513-5439-015C-D5A2-75D76C71334B}"/>
              </a:ext>
            </a:extLst>
          </p:cNvPr>
          <p:cNvSpPr txBox="1"/>
          <p:nvPr/>
        </p:nvSpPr>
        <p:spPr>
          <a:xfrm>
            <a:off x="72008" y="332656"/>
            <a:ext cx="9036496"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PROBLEM STATEMENT</a:t>
            </a:r>
          </a:p>
        </p:txBody>
      </p:sp>
      <p:sp>
        <p:nvSpPr>
          <p:cNvPr id="12" name="object 3">
            <a:extLst>
              <a:ext uri="{FF2B5EF4-FFF2-40B4-BE49-F238E27FC236}">
                <a16:creationId xmlns:a16="http://schemas.microsoft.com/office/drawing/2014/main" id="{2C3421C3-68D2-59E1-6CD5-F52B5A71C7FA}"/>
              </a:ext>
            </a:extLst>
          </p:cNvPr>
          <p:cNvSpPr txBox="1">
            <a:spLocks/>
          </p:cNvSpPr>
          <p:nvPr/>
        </p:nvSpPr>
        <p:spPr>
          <a:xfrm>
            <a:off x="606139" y="1243535"/>
            <a:ext cx="7931722" cy="5623134"/>
          </a:xfrm>
          <a:prstGeom prst="rect">
            <a:avLst/>
          </a:prstGeom>
        </p:spPr>
        <p:txBody>
          <a:bodyPr vert="horz" wrap="square" lIns="0" tIns="21392" rIns="0" bIns="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In today’s digital landscape, vast amounts of user-generated content, such as social media posts, product reviews, and customer feedback, are continuously generated. Businesses and organizations struggle to manually analyze and interpret this data to understand public sentiment, identify trends, and make data-driven decisions.</a:t>
            </a:r>
          </a:p>
          <a:p>
            <a:r>
              <a:rPr lang="en-US" sz="2800" dirty="0"/>
              <a:t>The challenge lies in accurately detecting sentiment—whether positive, negative, or neutral—while considering context, sarcasm, and varying linguistic styles. Traditional methods are often time-consuming, inconsistent, and lack scalability.</a:t>
            </a:r>
          </a:p>
          <a:p>
            <a:endParaRPr lang="en-US" sz="2800" dirty="0"/>
          </a:p>
        </p:txBody>
      </p:sp>
      <p:sp>
        <p:nvSpPr>
          <p:cNvPr id="2" name="Slide Number Placeholder 1">
            <a:extLst>
              <a:ext uri="{FF2B5EF4-FFF2-40B4-BE49-F238E27FC236}">
                <a16:creationId xmlns:a16="http://schemas.microsoft.com/office/drawing/2014/main" id="{29B2ECB0-1F90-4F8A-80F5-C5A3A3DD86E3}"/>
              </a:ext>
            </a:extLst>
          </p:cNvPr>
          <p:cNvSpPr>
            <a:spLocks noGrp="1"/>
          </p:cNvSpPr>
          <p:nvPr>
            <p:ph type="sldNum" sz="quarter" idx="12"/>
          </p:nvPr>
        </p:nvSpPr>
        <p:spPr/>
        <p:txBody>
          <a:bodyPr/>
          <a:lstStyle/>
          <a:p>
            <a:fld id="{58877087-8F17-4EFB-A157-80586C8EFDEF}" type="slidenum">
              <a:rPr lang="en-IN" smtClean="0"/>
              <a:t>3</a:t>
            </a:fld>
            <a:endParaRPr lang="en-IN" dirty="0"/>
          </a:p>
        </p:txBody>
      </p:sp>
    </p:spTree>
    <p:extLst>
      <p:ext uri="{BB962C8B-B14F-4D97-AF65-F5344CB8AC3E}">
        <p14:creationId xmlns:p14="http://schemas.microsoft.com/office/powerpoint/2010/main" val="25178006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4993" y="4838949"/>
            <a:ext cx="5631770" cy="455030"/>
          </a:xfrm>
          <a:prstGeom prst="rect">
            <a:avLst/>
          </a:prstGeom>
        </p:spPr>
        <p:txBody>
          <a:bodyPr vert="horz" wrap="square" lIns="0" tIns="23909" rIns="0" bIns="0" rtlCol="0">
            <a:spAutoFit/>
          </a:bodyPr>
          <a:lstStyle/>
          <a:p>
            <a:pPr marL="1663576" marR="10067" indent="-1639668" algn="ctr">
              <a:spcBef>
                <a:spcPts val="69"/>
              </a:spcBef>
            </a:pPr>
            <a:r>
              <a:rPr lang="en-US" sz="2800" spc="-1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19" name="Slide Number Placeholder 18">
            <a:extLst>
              <a:ext uri="{FF2B5EF4-FFF2-40B4-BE49-F238E27FC236}">
                <a16:creationId xmlns:a16="http://schemas.microsoft.com/office/drawing/2014/main" id="{7EE968F0-CC47-79FE-60F8-07A71EB63070}"/>
              </a:ext>
            </a:extLst>
          </p:cNvPr>
          <p:cNvSpPr>
            <a:spLocks noGrp="1"/>
          </p:cNvSpPr>
          <p:nvPr>
            <p:ph type="sldNum" sz="quarter" idx="12"/>
          </p:nvPr>
        </p:nvSpPr>
        <p:spPr>
          <a:xfrm>
            <a:off x="6591240" y="6527861"/>
            <a:ext cx="2057400" cy="365125"/>
          </a:xfrm>
        </p:spPr>
        <p:txBody>
          <a:bodyPr/>
          <a:lstStyle/>
          <a:p>
            <a:fld id="{D2ECAE0D-1284-4E27-8B2E-1C52078A27E3}" type="slidenum">
              <a:rPr lang="en-IN" smtClean="0">
                <a:solidFill>
                  <a:schemeClr val="bg1"/>
                </a:solidFill>
              </a:rPr>
              <a:t>4</a:t>
            </a:fld>
            <a:endParaRPr lang="en-IN" dirty="0">
              <a:solidFill>
                <a:schemeClr val="bg1"/>
              </a:solidFill>
            </a:endParaRPr>
          </a:p>
        </p:txBody>
      </p:sp>
      <p:sp>
        <p:nvSpPr>
          <p:cNvPr id="9" name="TextBox 8">
            <a:extLst>
              <a:ext uri="{FF2B5EF4-FFF2-40B4-BE49-F238E27FC236}">
                <a16:creationId xmlns:a16="http://schemas.microsoft.com/office/drawing/2014/main" id="{F06CCB31-8EC7-DCC2-E06F-7447FAB6EFFC}"/>
              </a:ext>
            </a:extLst>
          </p:cNvPr>
          <p:cNvSpPr txBox="1"/>
          <p:nvPr/>
        </p:nvSpPr>
        <p:spPr>
          <a:xfrm>
            <a:off x="302084" y="1263291"/>
            <a:ext cx="8518388" cy="6149504"/>
          </a:xfrm>
          <a:prstGeom prst="rect">
            <a:avLst/>
          </a:prstGeom>
          <a:noFill/>
        </p:spPr>
        <p:txBody>
          <a:bodyPr wrap="square">
            <a:spAutoFit/>
          </a:bodyPr>
          <a:lstStyle/>
          <a:p>
            <a:pPr marL="285750" indent="-285750" fontAlgn="base">
              <a:buFont typeface="Arial" panose="020B0604020202020204" pitchFamily="34" charset="0"/>
              <a:buChar char="•"/>
            </a:pPr>
            <a:r>
              <a:rPr lang="en-GB" sz="2800" b="1" dirty="0"/>
              <a:t>Emotion Detection:</a:t>
            </a:r>
            <a:r>
              <a:rPr lang="en-GB" sz="2800" dirty="0"/>
              <a:t> To accurately identify and classify emotions such as joy, anger, sadness, and surprise in textual data.​</a:t>
            </a:r>
          </a:p>
          <a:p>
            <a:pPr marL="285750" indent="-285750" fontAlgn="base">
              <a:buFont typeface="Arial" panose="020B0604020202020204" pitchFamily="34" charset="0"/>
              <a:buChar char="•"/>
            </a:pPr>
            <a:r>
              <a:rPr lang="en-GB" sz="2800" b="1" dirty="0"/>
              <a:t>Real-Time Analysis:</a:t>
            </a:r>
            <a:r>
              <a:rPr lang="en-GB" sz="2800" dirty="0"/>
              <a:t> To provide real-time sentiment analysis, enabling users to respond quickly to public opinion shifts.​</a:t>
            </a:r>
          </a:p>
          <a:p>
            <a:pPr marL="285750" indent="-285750" fontAlgn="base">
              <a:buFont typeface="Arial" panose="020B0604020202020204" pitchFamily="34" charset="0"/>
              <a:buChar char="•"/>
            </a:pPr>
            <a:r>
              <a:rPr lang="en-GB" sz="2800" b="1" dirty="0"/>
              <a:t>User -Friendly Interface:</a:t>
            </a:r>
            <a:r>
              <a:rPr lang="en-GB" sz="2800" dirty="0"/>
              <a:t> To create an intuitive interface  that allows users to easily input text and interpret sentiment results.​</a:t>
            </a:r>
          </a:p>
          <a:p>
            <a:pPr marL="285750" indent="-285750" fontAlgn="base">
              <a:buFont typeface="Arial" panose="020B0604020202020204" pitchFamily="34" charset="0"/>
              <a:buChar char="•"/>
            </a:pPr>
            <a:r>
              <a:rPr lang="en-GB" sz="2800" b="1" dirty="0"/>
              <a:t>Data Visualization:</a:t>
            </a:r>
            <a:r>
              <a:rPr lang="en-GB" sz="2800" dirty="0"/>
              <a:t> To implement engaging visualizations that present sentiment trends and insights clearly and effectively.​</a:t>
            </a:r>
          </a:p>
          <a:p>
            <a:pPr fontAlgn="base"/>
            <a:r>
              <a:rPr lang="en-GB" dirty="0"/>
              <a:t>​</a:t>
            </a:r>
          </a:p>
          <a:p>
            <a:pPr>
              <a:lnSpc>
                <a:spcPct val="150000"/>
              </a:lnSpc>
            </a:pPr>
            <a:endParaRPr lang="en-US" sz="3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976080B-F9FD-3D8A-13FC-E8E1E10D2FF1}"/>
              </a:ext>
            </a:extLst>
          </p:cNvPr>
          <p:cNvSpPr txBox="1"/>
          <p:nvPr/>
        </p:nvSpPr>
        <p:spPr>
          <a:xfrm>
            <a:off x="72008" y="334397"/>
            <a:ext cx="9071992"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OBJECTIVES</a:t>
            </a:r>
          </a:p>
        </p:txBody>
      </p:sp>
      <p:grpSp>
        <p:nvGrpSpPr>
          <p:cNvPr id="20" name="object 6"/>
          <p:cNvGrpSpPr/>
          <p:nvPr/>
        </p:nvGrpSpPr>
        <p:grpSpPr>
          <a:xfrm>
            <a:off x="0" y="6562846"/>
            <a:ext cx="9144000" cy="295154"/>
            <a:chOff x="0" y="3369888"/>
            <a:chExt cx="4727812" cy="86315"/>
          </a:xfrm>
        </p:grpSpPr>
        <p:sp>
          <p:nvSpPr>
            <p:cNvPr id="21"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22"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0087727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6562846"/>
            <a:ext cx="9144000" cy="295154"/>
            <a:chOff x="0" y="3369888"/>
            <a:chExt cx="4727812" cy="86315"/>
          </a:xfrm>
        </p:grpSpPr>
        <p:sp>
          <p:nvSpPr>
            <p:cNvPr id="7"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8"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9" name="TextBox 8">
            <a:extLst>
              <a:ext uri="{FF2B5EF4-FFF2-40B4-BE49-F238E27FC236}">
                <a16:creationId xmlns:a16="http://schemas.microsoft.com/office/drawing/2014/main" id="{4F16EA46-0F4E-E425-4C9E-CAFDFE3E890F}"/>
              </a:ext>
            </a:extLst>
          </p:cNvPr>
          <p:cNvSpPr txBox="1"/>
          <p:nvPr/>
        </p:nvSpPr>
        <p:spPr>
          <a:xfrm rot="10800000" flipV="1">
            <a:off x="20350" y="334537"/>
            <a:ext cx="9123650"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METHODOLOGY </a:t>
            </a:r>
          </a:p>
        </p:txBody>
      </p:sp>
      <p:graphicFrame>
        <p:nvGraphicFramePr>
          <p:cNvPr id="2" name="Diagram 1">
            <a:extLst>
              <a:ext uri="{FF2B5EF4-FFF2-40B4-BE49-F238E27FC236}">
                <a16:creationId xmlns:a16="http://schemas.microsoft.com/office/drawing/2014/main" id="{007D4757-D291-4762-87BC-9D94CD0AC5FF}"/>
              </a:ext>
            </a:extLst>
          </p:cNvPr>
          <p:cNvGraphicFramePr/>
          <p:nvPr>
            <p:extLst>
              <p:ext uri="{D42A27DB-BD31-4B8C-83A1-F6EECF244321}">
                <p14:modId xmlns:p14="http://schemas.microsoft.com/office/powerpoint/2010/main" val="2130809440"/>
              </p:ext>
            </p:extLst>
          </p:nvPr>
        </p:nvGraphicFramePr>
        <p:xfrm>
          <a:off x="1524000" y="1397000"/>
          <a:ext cx="6504384" cy="4984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2B76C834-087E-4BC7-9114-53F2EB36E118}"/>
              </a:ext>
            </a:extLst>
          </p:cNvPr>
          <p:cNvPicPr>
            <a:picLocks noChangeAspect="1"/>
          </p:cNvPicPr>
          <p:nvPr/>
        </p:nvPicPr>
        <p:blipFill>
          <a:blip r:embed="rId8"/>
          <a:stretch>
            <a:fillRect/>
          </a:stretch>
        </p:blipFill>
        <p:spPr>
          <a:xfrm>
            <a:off x="3707903" y="3068960"/>
            <a:ext cx="2026771" cy="1607972"/>
          </a:xfrm>
          <a:prstGeom prst="rect">
            <a:avLst/>
          </a:prstGeom>
        </p:spPr>
      </p:pic>
      <p:sp>
        <p:nvSpPr>
          <p:cNvPr id="5" name="TextBox 4">
            <a:extLst>
              <a:ext uri="{FF2B5EF4-FFF2-40B4-BE49-F238E27FC236}">
                <a16:creationId xmlns:a16="http://schemas.microsoft.com/office/drawing/2014/main" id="{6392506B-1049-4558-B701-6C7526B00A3F}"/>
              </a:ext>
            </a:extLst>
          </p:cNvPr>
          <p:cNvSpPr txBox="1"/>
          <p:nvPr/>
        </p:nvSpPr>
        <p:spPr>
          <a:xfrm>
            <a:off x="3707902" y="3068960"/>
            <a:ext cx="2026772" cy="1292662"/>
          </a:xfrm>
          <a:prstGeom prst="rect">
            <a:avLst/>
          </a:prstGeom>
          <a:noFill/>
        </p:spPr>
        <p:txBody>
          <a:bodyPr wrap="square" rtlCol="0">
            <a:spAutoFit/>
          </a:bodyPr>
          <a:lstStyle/>
          <a:p>
            <a:pPr algn="ctr"/>
            <a:r>
              <a:rPr lang="en-US" sz="2600" b="1" dirty="0">
                <a:solidFill>
                  <a:schemeClr val="bg1"/>
                </a:solidFill>
              </a:rPr>
              <a:t>Model Evaluation &amp; Optimization</a:t>
            </a:r>
          </a:p>
        </p:txBody>
      </p:sp>
      <p:sp>
        <p:nvSpPr>
          <p:cNvPr id="4" name="Slide Number Placeholder 3">
            <a:extLst>
              <a:ext uri="{FF2B5EF4-FFF2-40B4-BE49-F238E27FC236}">
                <a16:creationId xmlns:a16="http://schemas.microsoft.com/office/drawing/2014/main" id="{07B96F80-DDDB-466E-A530-08A92DBD22D7}"/>
              </a:ext>
            </a:extLst>
          </p:cNvPr>
          <p:cNvSpPr>
            <a:spLocks noGrp="1"/>
          </p:cNvSpPr>
          <p:nvPr>
            <p:ph type="sldNum" sz="quarter" idx="12"/>
          </p:nvPr>
        </p:nvSpPr>
        <p:spPr/>
        <p:txBody>
          <a:bodyPr/>
          <a:lstStyle/>
          <a:p>
            <a:fld id="{58877087-8F17-4EFB-A157-80586C8EFDEF}" type="slidenum">
              <a:rPr lang="en-IN" smtClean="0"/>
              <a:t>5</a:t>
            </a:fld>
            <a:endParaRPr lang="en-IN" dirty="0"/>
          </a:p>
        </p:txBody>
      </p:sp>
    </p:spTree>
    <p:extLst>
      <p:ext uri="{BB962C8B-B14F-4D97-AF65-F5344CB8AC3E}">
        <p14:creationId xmlns:p14="http://schemas.microsoft.com/office/powerpoint/2010/main" val="11431764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4993" y="4838949"/>
            <a:ext cx="5631770" cy="455030"/>
          </a:xfrm>
          <a:prstGeom prst="rect">
            <a:avLst/>
          </a:prstGeom>
        </p:spPr>
        <p:txBody>
          <a:bodyPr vert="horz" wrap="square" lIns="0" tIns="23909" rIns="0" bIns="0" rtlCol="0">
            <a:spAutoFit/>
          </a:bodyPr>
          <a:lstStyle/>
          <a:p>
            <a:pPr marL="1663576" marR="10067" indent="-1639668" algn="ctr">
              <a:spcBef>
                <a:spcPts val="69"/>
              </a:spcBef>
            </a:pPr>
            <a:r>
              <a:rPr lang="en-US" sz="2800" spc="-1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19" name="Slide Number Placeholder 18">
            <a:extLst>
              <a:ext uri="{FF2B5EF4-FFF2-40B4-BE49-F238E27FC236}">
                <a16:creationId xmlns:a16="http://schemas.microsoft.com/office/drawing/2014/main" id="{7EE968F0-CC47-79FE-60F8-07A71EB63070}"/>
              </a:ext>
            </a:extLst>
          </p:cNvPr>
          <p:cNvSpPr>
            <a:spLocks noGrp="1"/>
          </p:cNvSpPr>
          <p:nvPr>
            <p:ph type="sldNum" sz="quarter" idx="12"/>
          </p:nvPr>
        </p:nvSpPr>
        <p:spPr>
          <a:xfrm>
            <a:off x="6591240" y="6527861"/>
            <a:ext cx="2057400" cy="365125"/>
          </a:xfrm>
        </p:spPr>
        <p:txBody>
          <a:bodyPr/>
          <a:lstStyle/>
          <a:p>
            <a:fld id="{D2ECAE0D-1284-4E27-8B2E-1C52078A27E3}" type="slidenum">
              <a:rPr lang="en-IN" smtClean="0">
                <a:solidFill>
                  <a:schemeClr val="bg1"/>
                </a:solidFill>
              </a:rPr>
              <a:t>6</a:t>
            </a:fld>
            <a:endParaRPr lang="en-IN" dirty="0">
              <a:solidFill>
                <a:schemeClr val="bg1"/>
              </a:solidFill>
            </a:endParaRPr>
          </a:p>
        </p:txBody>
      </p:sp>
      <p:sp>
        <p:nvSpPr>
          <p:cNvPr id="18" name="TextBox 17">
            <a:extLst>
              <a:ext uri="{FF2B5EF4-FFF2-40B4-BE49-F238E27FC236}">
                <a16:creationId xmlns:a16="http://schemas.microsoft.com/office/drawing/2014/main" id="{7976080B-F9FD-3D8A-13FC-E8E1E10D2FF1}"/>
              </a:ext>
            </a:extLst>
          </p:cNvPr>
          <p:cNvSpPr txBox="1"/>
          <p:nvPr/>
        </p:nvSpPr>
        <p:spPr>
          <a:xfrm>
            <a:off x="72008" y="334397"/>
            <a:ext cx="9071992"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KEY COMPONENTS</a:t>
            </a:r>
          </a:p>
        </p:txBody>
      </p:sp>
      <p:grpSp>
        <p:nvGrpSpPr>
          <p:cNvPr id="20" name="object 6"/>
          <p:cNvGrpSpPr/>
          <p:nvPr/>
        </p:nvGrpSpPr>
        <p:grpSpPr>
          <a:xfrm>
            <a:off x="0" y="6562846"/>
            <a:ext cx="9144000" cy="295154"/>
            <a:chOff x="0" y="3369888"/>
            <a:chExt cx="4727812" cy="86315"/>
          </a:xfrm>
        </p:grpSpPr>
        <p:sp>
          <p:nvSpPr>
            <p:cNvPr id="21"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22"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sp>
        <p:nvSpPr>
          <p:cNvPr id="6" name="Rectangle 3">
            <a:extLst>
              <a:ext uri="{FF2B5EF4-FFF2-40B4-BE49-F238E27FC236}">
                <a16:creationId xmlns:a16="http://schemas.microsoft.com/office/drawing/2014/main" id="{4124CD97-8B69-4F35-B1AF-C165F89A7E4B}"/>
              </a:ext>
            </a:extLst>
          </p:cNvPr>
          <p:cNvSpPr>
            <a:spLocks noChangeArrowheads="1"/>
          </p:cNvSpPr>
          <p:nvPr/>
        </p:nvSpPr>
        <p:spPr bwMode="auto">
          <a:xfrm>
            <a:off x="72008" y="1052335"/>
            <a:ext cx="8999984"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Text Preprocessing</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Cleaning raw text (removing stop words, punctuation, special characters).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Tokenization (splitting text into words or phrases).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Sentiment Classification</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rPr>
              <a:t>Lexicon-Based</a:t>
            </a:r>
            <a:r>
              <a:rPr kumimoji="0" lang="en-US" altLang="en-US" sz="2200" b="0" i="0" u="none" strike="noStrike" cap="none" normalizeH="0" baseline="0" dirty="0">
                <a:ln>
                  <a:noFill/>
                </a:ln>
                <a:solidFill>
                  <a:schemeClr val="tx1"/>
                </a:solidFill>
                <a:effectLst/>
              </a:rPr>
              <a:t>: Uses predefined dictionaries with sentiment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rPr>
              <a:t>Machine Learning-Based</a:t>
            </a:r>
            <a:r>
              <a:rPr kumimoji="0" lang="en-US" altLang="en-US" sz="2200" b="0" i="0" u="none" strike="noStrike" cap="none" normalizeH="0" baseline="0" dirty="0">
                <a:ln>
                  <a:noFill/>
                </a:ln>
                <a:solidFill>
                  <a:schemeClr val="tx1"/>
                </a:solidFill>
                <a:effectLst/>
              </a:rPr>
              <a:t>: Trains classifiers (e.g., SVM, Naïve Bayes,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rPr>
              <a:t>Deep Learning-Based</a:t>
            </a:r>
            <a:r>
              <a:rPr kumimoji="0" lang="en-US" altLang="en-US" sz="2200" b="0" i="0" u="none" strike="noStrike" cap="none" normalizeH="0" baseline="0" dirty="0">
                <a:ln>
                  <a:noFill/>
                </a:ln>
                <a:solidFill>
                  <a:schemeClr val="tx1"/>
                </a:solidFill>
                <a:effectLst/>
              </a:rPr>
              <a:t>: Uses neural networks (e.g., LSTMs, transformers like BERT).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Sentiment Scoring</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Assigning polarity (Positive, Negative, Neutral).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Intensity analysis (e.g., strong positive, mild negative).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Context Understanding</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Handling sarcasm, irony, negations, and context shifts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Visualization &amp; Interpretation</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Dashboards, word clouds, and graphs for trend analysis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69322"/>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6562846"/>
            <a:ext cx="9144000" cy="295154"/>
            <a:chOff x="0" y="3369888"/>
            <a:chExt cx="4727812" cy="86315"/>
          </a:xfrm>
        </p:grpSpPr>
        <p:sp>
          <p:nvSpPr>
            <p:cNvPr id="7"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8"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9" name="TextBox 8">
            <a:extLst>
              <a:ext uri="{FF2B5EF4-FFF2-40B4-BE49-F238E27FC236}">
                <a16:creationId xmlns:a16="http://schemas.microsoft.com/office/drawing/2014/main" id="{4F16EA46-0F4E-E425-4C9E-CAFDFE3E890F}"/>
              </a:ext>
            </a:extLst>
          </p:cNvPr>
          <p:cNvSpPr txBox="1"/>
          <p:nvPr/>
        </p:nvSpPr>
        <p:spPr>
          <a:xfrm rot="10800000" flipV="1">
            <a:off x="20350" y="334537"/>
            <a:ext cx="9123650"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EXPECTED OUTCOMES</a:t>
            </a:r>
          </a:p>
        </p:txBody>
      </p:sp>
      <p:sp>
        <p:nvSpPr>
          <p:cNvPr id="2" name="Slide Number Placeholder 1">
            <a:extLst>
              <a:ext uri="{FF2B5EF4-FFF2-40B4-BE49-F238E27FC236}">
                <a16:creationId xmlns:a16="http://schemas.microsoft.com/office/drawing/2014/main" id="{203638DD-F27E-4BE6-9DA2-29AB9D26F462}"/>
              </a:ext>
            </a:extLst>
          </p:cNvPr>
          <p:cNvSpPr>
            <a:spLocks noGrp="1"/>
          </p:cNvSpPr>
          <p:nvPr>
            <p:ph type="sldNum" sz="quarter" idx="12"/>
          </p:nvPr>
        </p:nvSpPr>
        <p:spPr/>
        <p:txBody>
          <a:bodyPr/>
          <a:lstStyle/>
          <a:p>
            <a:fld id="{58877087-8F17-4EFB-A157-80586C8EFDEF}" type="slidenum">
              <a:rPr lang="en-IN" smtClean="0"/>
              <a:t>7</a:t>
            </a:fld>
            <a:endParaRPr lang="en-IN" dirty="0"/>
          </a:p>
        </p:txBody>
      </p:sp>
      <p:sp>
        <p:nvSpPr>
          <p:cNvPr id="3" name="Rectangle 1">
            <a:extLst>
              <a:ext uri="{FF2B5EF4-FFF2-40B4-BE49-F238E27FC236}">
                <a16:creationId xmlns:a16="http://schemas.microsoft.com/office/drawing/2014/main" id="{CE073EFD-72BB-421D-B78A-C41DF937B9BF}"/>
              </a:ext>
            </a:extLst>
          </p:cNvPr>
          <p:cNvSpPr>
            <a:spLocks noChangeArrowheads="1"/>
          </p:cNvSpPr>
          <p:nvPr/>
        </p:nvSpPr>
        <p:spPr bwMode="auto">
          <a:xfrm>
            <a:off x="215516" y="1310489"/>
            <a:ext cx="871296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Accurate Sentiment Classification</a:t>
            </a:r>
            <a:r>
              <a:rPr lang="en-US" altLang="en-US" sz="2400" dirty="0"/>
              <a:t> - </a:t>
            </a:r>
            <a:r>
              <a:rPr kumimoji="0" lang="en-US" altLang="en-US" sz="2400" b="0" i="0" u="none" strike="noStrike" cap="none" normalizeH="0" baseline="0" dirty="0">
                <a:ln>
                  <a:noFill/>
                </a:ln>
                <a:solidFill>
                  <a:schemeClr val="tx1"/>
                </a:solidFill>
                <a:effectLst/>
              </a:rPr>
              <a:t>The tool will classify text into </a:t>
            </a:r>
            <a:r>
              <a:rPr kumimoji="0" lang="en-US" altLang="en-US" sz="2400" b="1" i="0" u="none" strike="noStrike" cap="none" normalizeH="0" baseline="0" dirty="0">
                <a:ln>
                  <a:noFill/>
                </a:ln>
                <a:solidFill>
                  <a:schemeClr val="tx1"/>
                </a:solidFill>
                <a:effectLst/>
              </a:rPr>
              <a:t>positive, negative, or neutral</a:t>
            </a:r>
            <a:r>
              <a:rPr kumimoji="0" lang="en-US" altLang="en-US" sz="2400" b="0" i="0" u="none" strike="noStrike" cap="none" normalizeH="0" baseline="0" dirty="0">
                <a:ln>
                  <a:noFill/>
                </a:ln>
                <a:solidFill>
                  <a:schemeClr val="tx1"/>
                </a:solidFill>
                <a:effectLst/>
              </a:rPr>
              <a:t> sentiments with high accuracy.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Improved Decision-Making</a:t>
            </a:r>
            <a:r>
              <a:rPr lang="en-US" altLang="en-US" sz="2400" dirty="0"/>
              <a:t> - </a:t>
            </a:r>
            <a:r>
              <a:rPr kumimoji="0" lang="en-US" altLang="en-US" sz="2400" b="0" i="0" u="none" strike="noStrike" cap="none" normalizeH="0" baseline="0" dirty="0">
                <a:ln>
                  <a:noFill/>
                </a:ln>
                <a:solidFill>
                  <a:schemeClr val="tx1"/>
                </a:solidFill>
                <a:effectLst/>
              </a:rPr>
              <a:t>Businesses can use insights from customer feedback to enhance products and services.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Real-Time Sentiment Monitoring</a:t>
            </a:r>
            <a:r>
              <a:rPr lang="en-US" altLang="en-US" sz="2400" dirty="0"/>
              <a:t> - </a:t>
            </a:r>
            <a:r>
              <a:rPr kumimoji="0" lang="en-US" altLang="en-US" sz="2400" b="0" i="0" u="none" strike="noStrike" cap="none" normalizeH="0" baseline="0" dirty="0">
                <a:ln>
                  <a:noFill/>
                </a:ln>
                <a:solidFill>
                  <a:schemeClr val="tx1"/>
                </a:solidFill>
                <a:effectLst/>
              </a:rPr>
              <a:t>The tool will process and analyze live data (e.g., social media, news, reviews).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Visual Insights &amp; Reports</a:t>
            </a:r>
            <a:r>
              <a:rPr lang="en-US" altLang="en-US" sz="2400" dirty="0"/>
              <a:t> - </a:t>
            </a:r>
            <a:r>
              <a:rPr kumimoji="0" lang="en-US" altLang="en-US" sz="2400" b="0" i="0" u="none" strike="noStrike" cap="none" normalizeH="0" baseline="0" dirty="0">
                <a:ln>
                  <a:noFill/>
                </a:ln>
                <a:solidFill>
                  <a:schemeClr val="tx1"/>
                </a:solidFill>
                <a:effectLst/>
              </a:rPr>
              <a:t>Graphs, word clouds, and sentiment trend analysis for better data interpretation.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Scalability &amp; Efficiency</a:t>
            </a:r>
            <a:r>
              <a:rPr lang="en-US" altLang="en-US" sz="2400" dirty="0"/>
              <a:t> - </a:t>
            </a:r>
            <a:r>
              <a:rPr kumimoji="0" lang="en-US" altLang="en-US" sz="2400" b="0" i="0" u="none" strike="noStrike" cap="none" normalizeH="0" baseline="0" dirty="0">
                <a:ln>
                  <a:noFill/>
                </a:ln>
                <a:solidFill>
                  <a:schemeClr val="tx1"/>
                </a:solidFill>
                <a:effectLst/>
              </a:rPr>
              <a:t>The system will handle </a:t>
            </a:r>
            <a:r>
              <a:rPr kumimoji="0" lang="en-US" altLang="en-US" sz="2400" b="1" i="0" u="none" strike="noStrike" cap="none" normalizeH="0" baseline="0" dirty="0">
                <a:ln>
                  <a:noFill/>
                </a:ln>
                <a:solidFill>
                  <a:schemeClr val="tx1"/>
                </a:solidFill>
                <a:effectLst/>
              </a:rPr>
              <a:t>large volumes of text data</a:t>
            </a:r>
            <a:r>
              <a:rPr kumimoji="0" lang="en-US" altLang="en-US" sz="2400" b="0" i="0" u="none" strike="noStrike" cap="none" normalizeH="0" baseline="0" dirty="0">
                <a:ln>
                  <a:noFill/>
                </a:ln>
                <a:solidFill>
                  <a:schemeClr val="tx1"/>
                </a:solidFill>
                <a:effectLst/>
              </a:rPr>
              <a:t> efficiently.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Context-Aware Sentiment Detection</a:t>
            </a:r>
            <a:r>
              <a:rPr lang="en-US" altLang="en-US" sz="2400" dirty="0"/>
              <a:t> - </a:t>
            </a:r>
            <a:r>
              <a:rPr kumimoji="0" lang="en-US" altLang="en-US" sz="2400" b="0" i="0" u="none" strike="noStrike" cap="none" normalizeH="0" baseline="0" dirty="0">
                <a:ln>
                  <a:noFill/>
                </a:ln>
                <a:solidFill>
                  <a:schemeClr val="tx1"/>
                </a:solidFill>
                <a:effectLst/>
              </a:rPr>
              <a:t>The tool will better understand </a:t>
            </a:r>
            <a:r>
              <a:rPr kumimoji="0" lang="en-US" altLang="en-US" sz="2400" b="1" i="0" u="none" strike="noStrike" cap="none" normalizeH="0" baseline="0" dirty="0">
                <a:ln>
                  <a:noFill/>
                </a:ln>
                <a:solidFill>
                  <a:schemeClr val="tx1"/>
                </a:solidFill>
                <a:effectLst/>
              </a:rPr>
              <a:t>sarcasm, negation, and context</a:t>
            </a:r>
            <a:r>
              <a:rPr kumimoji="0" lang="en-US" altLang="en-US" sz="2400" b="0" i="0" u="none" strike="noStrike" cap="none" normalizeH="0" baseline="0" dirty="0">
                <a:ln>
                  <a:noFill/>
                </a:ln>
                <a:solidFill>
                  <a:schemeClr val="tx1"/>
                </a:solidFill>
                <a:effectLst/>
              </a:rPr>
              <a:t> using advanced NLP models.</a:t>
            </a:r>
          </a:p>
        </p:txBody>
      </p:sp>
    </p:spTree>
    <p:extLst>
      <p:ext uri="{BB962C8B-B14F-4D97-AF65-F5344CB8AC3E}">
        <p14:creationId xmlns:p14="http://schemas.microsoft.com/office/powerpoint/2010/main" val="2517800614"/>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6562846"/>
            <a:ext cx="9144000" cy="295154"/>
            <a:chOff x="0" y="3369888"/>
            <a:chExt cx="4727812" cy="86315"/>
          </a:xfrm>
        </p:grpSpPr>
        <p:sp>
          <p:nvSpPr>
            <p:cNvPr id="7"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8"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9" name="TextBox 8">
            <a:extLst>
              <a:ext uri="{FF2B5EF4-FFF2-40B4-BE49-F238E27FC236}">
                <a16:creationId xmlns:a16="http://schemas.microsoft.com/office/drawing/2014/main" id="{4F16EA46-0F4E-E425-4C9E-CAFDFE3E890F}"/>
              </a:ext>
            </a:extLst>
          </p:cNvPr>
          <p:cNvSpPr txBox="1"/>
          <p:nvPr/>
        </p:nvSpPr>
        <p:spPr>
          <a:xfrm rot="10800000" flipV="1">
            <a:off x="20350" y="334537"/>
            <a:ext cx="9123650"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APPLICATIONS</a:t>
            </a:r>
          </a:p>
        </p:txBody>
      </p:sp>
      <p:sp>
        <p:nvSpPr>
          <p:cNvPr id="2" name="Slide Number Placeholder 1">
            <a:extLst>
              <a:ext uri="{FF2B5EF4-FFF2-40B4-BE49-F238E27FC236}">
                <a16:creationId xmlns:a16="http://schemas.microsoft.com/office/drawing/2014/main" id="{203638DD-F27E-4BE6-9DA2-29AB9D26F462}"/>
              </a:ext>
            </a:extLst>
          </p:cNvPr>
          <p:cNvSpPr>
            <a:spLocks noGrp="1"/>
          </p:cNvSpPr>
          <p:nvPr>
            <p:ph type="sldNum" sz="quarter" idx="12"/>
          </p:nvPr>
        </p:nvSpPr>
        <p:spPr/>
        <p:txBody>
          <a:bodyPr/>
          <a:lstStyle/>
          <a:p>
            <a:fld id="{58877087-8F17-4EFB-A157-80586C8EFDEF}" type="slidenum">
              <a:rPr lang="en-IN" smtClean="0"/>
              <a:t>8</a:t>
            </a:fld>
            <a:endParaRPr lang="en-IN" dirty="0"/>
          </a:p>
        </p:txBody>
      </p:sp>
      <p:graphicFrame>
        <p:nvGraphicFramePr>
          <p:cNvPr id="4" name="Diagram 3">
            <a:extLst>
              <a:ext uri="{FF2B5EF4-FFF2-40B4-BE49-F238E27FC236}">
                <a16:creationId xmlns:a16="http://schemas.microsoft.com/office/drawing/2014/main" id="{1A58B847-E136-4395-B73A-DEE050314F51}"/>
              </a:ext>
            </a:extLst>
          </p:cNvPr>
          <p:cNvGraphicFramePr/>
          <p:nvPr>
            <p:extLst>
              <p:ext uri="{D42A27DB-BD31-4B8C-83A1-F6EECF244321}">
                <p14:modId xmlns:p14="http://schemas.microsoft.com/office/powerpoint/2010/main" val="848514724"/>
              </p:ext>
            </p:extLst>
          </p:nvPr>
        </p:nvGraphicFramePr>
        <p:xfrm>
          <a:off x="801755" y="1310489"/>
          <a:ext cx="7560840" cy="490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92668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342627" y="3380598"/>
            <a:ext cx="4456442" cy="1075384"/>
          </a:xfrm>
          <a:prstGeom prst="rect">
            <a:avLst/>
          </a:prstGeom>
        </p:spPr>
        <p:txBody>
          <a:bodyPr vert="horz" wrap="square" lIns="0" tIns="45301" rIns="0" bIns="0" rtlCol="0">
            <a:spAutoFit/>
          </a:bodyPr>
          <a:lstStyle/>
          <a:p>
            <a:pPr marL="23909" marR="10067" algn="ctr">
              <a:lnSpc>
                <a:spcPts val="2755"/>
              </a:lnSpc>
              <a:spcBef>
                <a:spcPts val="357"/>
              </a:spcBef>
            </a:pPr>
            <a:r>
              <a:rPr lang="en-US" sz="2378" spc="-79" dirty="0">
                <a:latin typeface="Tahoma"/>
                <a:cs typeface="Tahoma"/>
              </a:rPr>
              <a:t> </a:t>
            </a:r>
            <a:endParaRPr sz="2378" dirty="0">
              <a:latin typeface="Tahoma"/>
              <a:cs typeface="Tahoma"/>
            </a:endParaRPr>
          </a:p>
          <a:p>
            <a:pPr algn="ctr">
              <a:spcBef>
                <a:spcPts val="1932"/>
              </a:spcBef>
            </a:pPr>
            <a:r>
              <a:rPr lang="en-US" sz="2774" spc="-10" dirty="0">
                <a:latin typeface="Tahoma"/>
                <a:cs typeface="Tahoma"/>
              </a:rPr>
              <a:t> </a:t>
            </a:r>
            <a:endParaRPr sz="2774" dirty="0">
              <a:latin typeface="Tahoma"/>
              <a:cs typeface="Tahoma"/>
            </a:endParaRPr>
          </a:p>
        </p:txBody>
      </p:sp>
      <p:sp>
        <p:nvSpPr>
          <p:cNvPr id="5" name="object 5"/>
          <p:cNvSpPr txBox="1"/>
          <p:nvPr/>
        </p:nvSpPr>
        <p:spPr>
          <a:xfrm>
            <a:off x="35496" y="1228904"/>
            <a:ext cx="9108504" cy="5576945"/>
          </a:xfrm>
          <a:prstGeom prst="rect">
            <a:avLst/>
          </a:prstGeom>
        </p:spPr>
        <p:txBody>
          <a:bodyPr vert="horz" wrap="square" lIns="0" tIns="23909" rIns="0" bIns="0" rtlCol="0">
            <a:spAutoFit/>
          </a:bodyPr>
          <a:lstStyle/>
          <a:p>
            <a:r>
              <a:rPr lang="en-US" sz="2400" dirty="0"/>
              <a:t>A </a:t>
            </a:r>
            <a:r>
              <a:rPr lang="en-US" sz="2400" b="1" dirty="0"/>
              <a:t>Sentiment Analysis Tool</a:t>
            </a:r>
            <a:r>
              <a:rPr lang="en-US" sz="2400" dirty="0"/>
              <a:t> is a powerful application of </a:t>
            </a:r>
            <a:r>
              <a:rPr lang="en-US" sz="2400" b="1" dirty="0"/>
              <a:t>Natural Language Processing (NLP)</a:t>
            </a:r>
            <a:r>
              <a:rPr lang="en-US" sz="2400" dirty="0"/>
              <a:t> that helps businesses, researchers, and organizations analyze public opinion and emotions from textual data. It enables </a:t>
            </a:r>
            <a:r>
              <a:rPr lang="en-US" sz="2400" b="1" dirty="0"/>
              <a:t>automated classification</a:t>
            </a:r>
            <a:r>
              <a:rPr lang="en-US" sz="2400" dirty="0"/>
              <a:t> of sentiments into </a:t>
            </a:r>
            <a:r>
              <a:rPr lang="en-US" sz="2400" b="1" dirty="0"/>
              <a:t>positive, negative, or neutral</a:t>
            </a:r>
            <a:r>
              <a:rPr lang="en-US" sz="2400" dirty="0"/>
              <a:t>, providing actionable insights for decision-making.</a:t>
            </a:r>
          </a:p>
          <a:p>
            <a:r>
              <a:rPr lang="en-US" sz="2400" dirty="0"/>
              <a:t>Despite its numerous applications—ranging from </a:t>
            </a:r>
            <a:r>
              <a:rPr lang="en-US" sz="2400" b="1" dirty="0"/>
              <a:t>customer feedback analysis</a:t>
            </a:r>
            <a:r>
              <a:rPr lang="en-US" sz="2400" dirty="0"/>
              <a:t> and </a:t>
            </a:r>
            <a:r>
              <a:rPr lang="en-US" sz="2400" b="1" dirty="0"/>
              <a:t>social media monitoring</a:t>
            </a:r>
            <a:r>
              <a:rPr lang="en-US" sz="2400" dirty="0"/>
              <a:t> to </a:t>
            </a:r>
            <a:r>
              <a:rPr lang="en-US" sz="2400" b="1" dirty="0"/>
              <a:t>market research and financial predictions</a:t>
            </a:r>
            <a:r>
              <a:rPr lang="en-US" sz="2400" dirty="0"/>
              <a:t>—sentiment analysis faces challenges such as </a:t>
            </a:r>
            <a:r>
              <a:rPr lang="en-US" sz="2400" b="1" dirty="0"/>
              <a:t>sarcasm detection, contextual understanding, and multilingual limitations. </a:t>
            </a:r>
            <a:r>
              <a:rPr lang="en-US" sz="2400" dirty="0"/>
              <a:t>To maximize the effectiveness of a sentiment analysis tool, it is crucial to </a:t>
            </a:r>
            <a:r>
              <a:rPr lang="en-US" sz="2400" b="1" dirty="0"/>
              <a:t>fine-tune models, handle bias, and incorporate human validation</a:t>
            </a:r>
            <a:r>
              <a:rPr lang="en-US" sz="2400" dirty="0"/>
              <a:t> where necessary. As the field of NLP evolves, sentiment analysis tools will continue to improve, offering more </a:t>
            </a:r>
            <a:r>
              <a:rPr lang="en-US" sz="2400" b="1" dirty="0"/>
              <a:t>accurate, scalable, and real-time sentiment detection</a:t>
            </a:r>
            <a:r>
              <a:rPr lang="en-US" sz="2400" dirty="0"/>
              <a:t> for diverse industries.</a:t>
            </a:r>
          </a:p>
          <a:p>
            <a:pPr marL="23908" marR="10067">
              <a:spcBef>
                <a:spcPts val="69"/>
              </a:spcBef>
            </a:pPr>
            <a:endParaRPr sz="2400" dirty="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0" y="6562846"/>
            <a:ext cx="9144000" cy="295154"/>
            <a:chOff x="0" y="3369888"/>
            <a:chExt cx="4727812" cy="86315"/>
          </a:xfrm>
        </p:grpSpPr>
        <p:sp>
          <p:nvSpPr>
            <p:cNvPr id="7" name="object 7"/>
            <p:cNvSpPr/>
            <p:nvPr/>
          </p:nvSpPr>
          <p:spPr>
            <a:xfrm>
              <a:off x="0" y="3369888"/>
              <a:ext cx="3072130" cy="8631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sp>
          <p:nvSpPr>
            <p:cNvPr id="8" name="object 8"/>
            <p:cNvSpPr/>
            <p:nvPr/>
          </p:nvSpPr>
          <p:spPr>
            <a:xfrm>
              <a:off x="3068494" y="3369892"/>
              <a:ext cx="1659318" cy="86311"/>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sz="3567" dirty="0">
                <a:latin typeface="Times New Roman" panose="02020603050405020304" pitchFamily="18" charset="0"/>
                <a:cs typeface="Times New Roman" panose="02020603050405020304" pitchFamily="18" charset="0"/>
              </a:endParaRPr>
            </a:p>
          </p:txBody>
        </p:sp>
      </p:grpSp>
      <p:grpSp>
        <p:nvGrpSpPr>
          <p:cNvPr id="13" name="object 6">
            <a:extLst>
              <a:ext uri="{FF2B5EF4-FFF2-40B4-BE49-F238E27FC236}">
                <a16:creationId xmlns:a16="http://schemas.microsoft.com/office/drawing/2014/main" id="{09B68065-6F17-96A4-48E0-5AED21C16D17}"/>
              </a:ext>
            </a:extLst>
          </p:cNvPr>
          <p:cNvGrpSpPr/>
          <p:nvPr/>
        </p:nvGrpSpPr>
        <p:grpSpPr>
          <a:xfrm>
            <a:off x="1" y="1"/>
            <a:ext cx="9143999" cy="334536"/>
            <a:chOff x="0" y="3346348"/>
            <a:chExt cx="4608017" cy="109855"/>
          </a:xfrm>
        </p:grpSpPr>
        <p:sp>
          <p:nvSpPr>
            <p:cNvPr id="15" name="object 7">
              <a:extLst>
                <a:ext uri="{FF2B5EF4-FFF2-40B4-BE49-F238E27FC236}">
                  <a16:creationId xmlns:a16="http://schemas.microsoft.com/office/drawing/2014/main" id="{E5A2AE43-3456-B7E8-0728-B1A6A79AB2BB}"/>
                </a:ext>
              </a:extLst>
            </p:cNvPr>
            <p:cNvSpPr/>
            <p:nvPr/>
          </p:nvSpPr>
          <p:spPr>
            <a:xfrm>
              <a:off x="0" y="3346348"/>
              <a:ext cx="3072130" cy="109855"/>
            </a:xfrm>
            <a:custGeom>
              <a:avLst/>
              <a:gdLst/>
              <a:ahLst/>
              <a:cxnLst/>
              <a:rect l="l" t="t" r="r" b="b"/>
              <a:pathLst>
                <a:path w="3072130" h="109854">
                  <a:moveTo>
                    <a:pt x="3071952" y="0"/>
                  </a:moveTo>
                  <a:lnTo>
                    <a:pt x="1535976" y="0"/>
                  </a:lnTo>
                  <a:lnTo>
                    <a:pt x="0" y="0"/>
                  </a:lnTo>
                  <a:lnTo>
                    <a:pt x="0" y="109651"/>
                  </a:lnTo>
                  <a:lnTo>
                    <a:pt x="1535976" y="109651"/>
                  </a:lnTo>
                  <a:lnTo>
                    <a:pt x="3071952" y="109651"/>
                  </a:lnTo>
                  <a:lnTo>
                    <a:pt x="3071952" y="0"/>
                  </a:lnTo>
                  <a:close/>
                </a:path>
              </a:pathLst>
            </a:custGeom>
            <a:solidFill>
              <a:srgbClr val="ED1C24"/>
            </a:solidFill>
          </p:spPr>
          <p:txBody>
            <a:bodyPr wrap="square" lIns="0" tIns="0" rIns="0" bIns="0" rtlCol="0"/>
            <a:lstStyle/>
            <a:p>
              <a:endParaRPr dirty="0"/>
            </a:p>
          </p:txBody>
        </p:sp>
        <p:sp>
          <p:nvSpPr>
            <p:cNvPr id="16" name="object 8">
              <a:extLst>
                <a:ext uri="{FF2B5EF4-FFF2-40B4-BE49-F238E27FC236}">
                  <a16:creationId xmlns:a16="http://schemas.microsoft.com/office/drawing/2014/main" id="{30E624E2-D0CD-57CD-4589-BC8B8C12689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E3092"/>
            </a:solidFill>
          </p:spPr>
          <p:txBody>
            <a:bodyPr wrap="square" lIns="0" tIns="0" rIns="0" bIns="0" rtlCol="0"/>
            <a:lstStyle/>
            <a:p>
              <a:endParaRPr dirty="0"/>
            </a:p>
          </p:txBody>
        </p:sp>
      </p:grpSp>
      <p:sp>
        <p:nvSpPr>
          <p:cNvPr id="9" name="TextBox 8">
            <a:extLst>
              <a:ext uri="{FF2B5EF4-FFF2-40B4-BE49-F238E27FC236}">
                <a16:creationId xmlns:a16="http://schemas.microsoft.com/office/drawing/2014/main" id="{0CE0612A-C8E0-0D82-B687-204A134B5B58}"/>
              </a:ext>
            </a:extLst>
          </p:cNvPr>
          <p:cNvSpPr txBox="1"/>
          <p:nvPr/>
        </p:nvSpPr>
        <p:spPr>
          <a:xfrm>
            <a:off x="-36512" y="332656"/>
            <a:ext cx="9180512" cy="769441"/>
          </a:xfrm>
          <a:prstGeom prst="rect">
            <a:avLst/>
          </a:prstGeom>
          <a:noFill/>
        </p:spPr>
        <p:txBody>
          <a:bodyPr wrap="square">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CONCLUSION </a:t>
            </a:r>
          </a:p>
        </p:txBody>
      </p:sp>
      <p:sp>
        <p:nvSpPr>
          <p:cNvPr id="2" name="Slide Number Placeholder 1">
            <a:extLst>
              <a:ext uri="{FF2B5EF4-FFF2-40B4-BE49-F238E27FC236}">
                <a16:creationId xmlns:a16="http://schemas.microsoft.com/office/drawing/2014/main" id="{B6FF3B7A-ED6A-4F07-876C-B71E78C1C1B7}"/>
              </a:ext>
            </a:extLst>
          </p:cNvPr>
          <p:cNvSpPr>
            <a:spLocks noGrp="1"/>
          </p:cNvSpPr>
          <p:nvPr>
            <p:ph type="sldNum" sz="quarter" idx="12"/>
          </p:nvPr>
        </p:nvSpPr>
        <p:spPr/>
        <p:txBody>
          <a:bodyPr/>
          <a:lstStyle/>
          <a:p>
            <a:fld id="{58877087-8F17-4EFB-A157-80586C8EFDEF}" type="slidenum">
              <a:rPr lang="en-IN" smtClean="0"/>
              <a:t>9</a:t>
            </a:fld>
            <a:endParaRPr lang="en-IN" dirty="0"/>
          </a:p>
        </p:txBody>
      </p:sp>
    </p:spTree>
    <p:extLst>
      <p:ext uri="{BB962C8B-B14F-4D97-AF65-F5344CB8AC3E}">
        <p14:creationId xmlns:p14="http://schemas.microsoft.com/office/powerpoint/2010/main" val="251780061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TotalTime>
  <Words>761</Words>
  <Application>Microsoft Office PowerPoint</Application>
  <PresentationFormat>On-screen Show (4:3)</PresentationFormat>
  <Paragraphs>83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SHREYA AGGARWAL 2401201182</cp:lastModifiedBy>
  <cp:revision>29</cp:revision>
  <dcterms:created xsi:type="dcterms:W3CDTF">2024-11-06T06:13:33Z</dcterms:created>
  <dcterms:modified xsi:type="dcterms:W3CDTF">2025-04-30T15:55:50Z</dcterms:modified>
</cp:coreProperties>
</file>