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E-Commerce Sales Dashboard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4698"/>
          </a:xfrm>
        </p:spPr>
        <p:txBody>
          <a:bodyPr/>
          <a:lstStyle/>
          <a:p>
            <a:r>
              <a:rPr dirty="0"/>
              <a:t>Performance Overview of Madhav E-Commerce</a:t>
            </a:r>
          </a:p>
          <a:p>
            <a:r>
              <a:rPr dirty="0"/>
              <a:t>Presented by: Shreya Agrawal</a:t>
            </a:r>
          </a:p>
          <a:p>
            <a:r>
              <a:rPr dirty="0"/>
              <a:t>Date: August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Investigate losses in May-July &amp; December</a:t>
            </a:r>
          </a:p>
          <a:p>
            <a:r>
              <a:t>Offer discounts for prepaid payments</a:t>
            </a:r>
          </a:p>
          <a:p>
            <a:r>
              <a:t>Use bundles to increase AOV</a:t>
            </a:r>
          </a:p>
          <a:p>
            <a:r>
              <a:t>Prune low-profit SKUs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Sales strong in key states &amp; categories</a:t>
            </a:r>
          </a:p>
          <a:p>
            <a:r>
              <a:rPr dirty="0"/>
              <a:t>Key focus: Margin improvement, payment optimization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 revenue (₹438K) and moderate profit (₹37K)</a:t>
            </a:r>
          </a:p>
          <a:p>
            <a:r>
              <a:t>Clothing leads in category sales</a:t>
            </a:r>
          </a:p>
          <a:p>
            <a:r>
              <a:t>Opportunities in customer targeting and profit improvement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Revenue: ₹438K</a:t>
            </a:r>
          </a:p>
          <a:p>
            <a:r>
              <a:t>Profit: ₹37K</a:t>
            </a:r>
          </a:p>
          <a:p>
            <a:r>
              <a:t>Quantity Sold: 5,615 units</a:t>
            </a:r>
          </a:p>
          <a:p>
            <a:r>
              <a:t>Average Order Value: ₹120.9K</a:t>
            </a:r>
          </a:p>
          <a:p>
            <a:r>
              <a:t>Profit Margin: ~8.45%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Profit &amp; Loss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Profit Peaks: January &amp; November</a:t>
            </a:r>
          </a:p>
          <a:p>
            <a:r>
              <a:t>Losses: May, June, July, December</a:t>
            </a:r>
          </a:p>
          <a:p>
            <a:r>
              <a:t>Recommendation: Review discounting &amp; logistics in loss months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States by Sales: Maharashtra, Madhya Pradesh, Uttar Pradesh, Gujarat</a:t>
            </a:r>
          </a:p>
          <a:p>
            <a:r>
              <a:t>Suggestion: Focus on expansion in top states, develop others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Product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Clothing: 62.62%</a:t>
            </a:r>
          </a:p>
          <a:p>
            <a:r>
              <a:t>Electronics: 20.55%</a:t>
            </a:r>
          </a:p>
          <a:p>
            <a:r>
              <a:t>Furniture: 16.83%</a:t>
            </a:r>
          </a:p>
          <a:p>
            <a:r>
              <a:t>Action: Cross-sell electronics &amp; furniture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High-value customers contribute ~10K+ revenue</a:t>
            </a:r>
          </a:p>
          <a:p>
            <a:r>
              <a:t>Loyalty campaigns recommended for retention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Payment Mode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COD: 44%</a:t>
            </a:r>
          </a:p>
          <a:p>
            <a:r>
              <a:t>UPI: 21%</a:t>
            </a:r>
          </a:p>
          <a:p>
            <a:r>
              <a:t>Debit: 13%</a:t>
            </a:r>
          </a:p>
          <a:p>
            <a:r>
              <a:t>Credit: 12%</a:t>
            </a:r>
          </a:p>
          <a:p>
            <a:r>
              <a:t>Recommendation: Promote prepaid methods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Profitability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Most Profitable: Printers, Bookcases</a:t>
            </a:r>
          </a:p>
          <a:p>
            <a:r>
              <a:t>Least Profitable: Tables</a:t>
            </a:r>
          </a:p>
          <a:p>
            <a:r>
              <a:t>Action: Optimize low-margin products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242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E-Commerce Sales Dashboard Insights</vt:lpstr>
      <vt:lpstr>Executive Summary</vt:lpstr>
      <vt:lpstr>Key Metrics</vt:lpstr>
      <vt:lpstr>Monthly Profit &amp; Loss Trend</vt:lpstr>
      <vt:lpstr>Regional Performance</vt:lpstr>
      <vt:lpstr>Sales by Product Category</vt:lpstr>
      <vt:lpstr>Customer Insights</vt:lpstr>
      <vt:lpstr>Payment Mode Preferences</vt:lpstr>
      <vt:lpstr>Product Profitability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Shreya</dc:creator>
  <cp:keywords/>
  <dc:description>generated using python-pptx</dc:description>
  <cp:lastModifiedBy>Shreya Agrawal</cp:lastModifiedBy>
  <cp:revision>3</cp:revision>
  <dcterms:created xsi:type="dcterms:W3CDTF">2013-01-27T09:14:16Z</dcterms:created>
  <dcterms:modified xsi:type="dcterms:W3CDTF">2025-08-19T12:00:33Z</dcterms:modified>
  <cp:category/>
</cp:coreProperties>
</file>