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Furniture Sales Dashboard Insights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Shreya Agrawal</a:t>
            </a:r>
          </a:p>
          <a:p>
            <a:r>
              <a:t>Date: 26th August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Shipping Mode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Standard Class dominates across all segments.</a:t>
            </a:r>
          </a:p>
          <a:p>
            <a:r>
              <a:t>First Class mainly used by Consumers but increases cost.</a:t>
            </a:r>
          </a:p>
          <a:p>
            <a:r>
              <a:t>Need balance between shipping cost and margins.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Reduce Discounts: control in Consumer segment and low-margin SKUs.</a:t>
            </a:r>
          </a:p>
          <a:p>
            <a:r>
              <a:t>Expand South Region with targeted marketing and sales push.</a:t>
            </a:r>
          </a:p>
          <a:p>
            <a:r>
              <a:t>Promote Furnishings via bundles with popular products.</a:t>
            </a:r>
          </a:p>
          <a:p>
            <a:r>
              <a:t>Focus on Profitable Segments: Corporate/Home Office.</a:t>
            </a:r>
          </a:p>
          <a:p>
            <a:r>
              <a:t>Investigate Zero-Profit Orders to fix inefficiencies.</a:t>
            </a:r>
          </a:p>
          <a:p>
            <a:r>
              <a:t>Optimize Product Mix: reposition or phase out low-profit SKUs.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strong in revenue terms but profitability weak and unstable.</a:t>
            </a:r>
          </a:p>
          <a:p>
            <a:r>
              <a:t>Discount-heavy growth and product inefficiencies are key challenges.</a:t>
            </a:r>
          </a:p>
          <a:p>
            <a:r>
              <a:t>Focus needed on margin optimization, regional expansion, and product mix improvements.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Analysis of sales and profit performance in the Furniture category.</a:t>
            </a:r>
          </a:p>
          <a:p>
            <a:r>
              <a:t>Covers KPIs, trends, regions, products, and customers.</a:t>
            </a:r>
          </a:p>
          <a:p>
            <a:r>
              <a:t>Findings: declining profit margins, discount-driven growth, risks concentrated in few categories.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Revenue (Sales): $742K</a:t>
            </a:r>
          </a:p>
          <a:p>
            <a:r>
              <a:t>Total Profit: $18.4K</a:t>
            </a:r>
          </a:p>
          <a:p>
            <a:r>
              <a:t>Total Orders: 2,121</a:t>
            </a:r>
          </a:p>
          <a:p>
            <a:r>
              <a:t>Average Order Value (AOV): ~$350</a:t>
            </a:r>
          </a:p>
          <a:p>
            <a:r>
              <a:t>Average Discount: 17%</a:t>
            </a:r>
          </a:p>
          <a:p>
            <a:r>
              <a:t>Profit Margin: ~2.5% (very low)</a:t>
            </a:r>
          </a:p>
          <a:p>
            <a:r>
              <a:t>Zero-Profit Orders: 33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&amp; Profit Trends Over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Sales peaked in 2015 (~$238K) but declined to $109K in 2017 (–55%).</a:t>
            </a:r>
          </a:p>
          <a:p>
            <a:r>
              <a:t>Profit highest in 2014 (~$8.8K), weak afterwards.</a:t>
            </a:r>
          </a:p>
          <a:p>
            <a:r>
              <a:t>Sales are discount-driven, not sustainable profit growth.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Chairs (44%) and Tables (28%) dominate sales share.</a:t>
            </a:r>
          </a:p>
          <a:p>
            <a:r>
              <a:t>Bookcases (16%) contribute moderately.</a:t>
            </a:r>
          </a:p>
          <a:p>
            <a:r>
              <a:t>Furnishings (12%) weakest in sales and profitability.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West (34%) and East (28%) are strongest regions.</a:t>
            </a:r>
          </a:p>
          <a:p>
            <a:r>
              <a:t>South (16%) is weakest → expansion opportunity.</a:t>
            </a:r>
          </a:p>
          <a:p>
            <a:r>
              <a:t>California ($156K) top state; New York City ($76K) top city.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profitable products generate only $1.3K–$1.9K profit each.</a:t>
            </a:r>
          </a:p>
          <a:p>
            <a:r>
              <a:t>Several high-selling items low-profit due to discounts.</a:t>
            </a:r>
          </a:p>
          <a:p>
            <a:r>
              <a:t>Profit concentrated in few SKUs → risk exposure.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5 customers contribute &lt;3% of sales → revenue widely distributed.</a:t>
            </a:r>
          </a:p>
          <a:p>
            <a:r>
              <a:t>Consumer segment: highest sales but lowest margins.</a:t>
            </a:r>
          </a:p>
          <a:p>
            <a:r>
              <a:t>Corporate &amp; Home Office segments smaller but more profitable.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Discount &amp; Profitability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Discounts drive sales but erode profitability.</a:t>
            </a:r>
          </a:p>
          <a:p>
            <a:r>
              <a:t>Consumer: high sales + high discounts = lowest profits.</a:t>
            </a:r>
          </a:p>
          <a:p>
            <a:r>
              <a:t>33 Zero-Profit Orders → inefficient discounting or logistics.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