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57" r:id="rId4"/>
    <p:sldId id="260" r:id="rId5"/>
    <p:sldId id="268" r:id="rId6"/>
    <p:sldId id="269" r:id="rId7"/>
    <p:sldId id="270" r:id="rId8"/>
    <p:sldId id="26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721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4050890" y="1391919"/>
            <a:ext cx="7848878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 : </a:t>
            </a:r>
            <a:r>
              <a:rPr lang="en-US" sz="2400" b="1" dirty="0">
                <a:solidFill>
                  <a:srgbClr val="C00000"/>
                </a:solidFill>
              </a:rPr>
              <a:t>Fake Coin Detection Using Divide        and Conquer Algorithm</a:t>
            </a:r>
            <a:endParaRPr sz="24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 dirty="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 dirty="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7639666" y="3210029"/>
            <a:ext cx="341397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:</a:t>
            </a:r>
            <a:r>
              <a:rPr lang="en-US" sz="20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J.SHREYAA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ROLL.NO : 23ITR151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2000" b="1" dirty="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163" y="416591"/>
            <a:ext cx="7029297" cy="1235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D333ED-89CC-2A84-2B81-30792626AB50}"/>
              </a:ext>
            </a:extLst>
          </p:cNvPr>
          <p:cNvSpPr txBox="1"/>
          <p:nvPr/>
        </p:nvSpPr>
        <p:spPr>
          <a:xfrm>
            <a:off x="1317523" y="1455175"/>
            <a:ext cx="10097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2E445E-0550-3494-7484-4A59575DA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852" y="1455175"/>
            <a:ext cx="10214656" cy="430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are given a collection of identical-looking coins.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coin is fake, and it is slightly lighter than the rest.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challenge is to find the fake coin using the least number of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weighings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balance scale is used for comparisons (not an electronic weighing machine).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problem is efficiently solved using the Divide-and-Conquer algorithm.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coins are divided into three groups at each step to minimize comparisons.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process is repeated on the lighter or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unweighed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group until the fake coin is found.</a:t>
            </a: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972281" y="524894"/>
            <a:ext cx="555272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2800" b="1" dirty="0">
                <a:solidFill>
                  <a:srgbClr val="C00000"/>
                </a:solidFill>
              </a:rPr>
              <a:t>Algorithm Design Technique</a:t>
            </a:r>
            <a:endParaRPr sz="28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66DEF-B77A-2863-8E30-3CF82BCB9608}"/>
              </a:ext>
            </a:extLst>
          </p:cNvPr>
          <p:cNvSpPr txBox="1"/>
          <p:nvPr/>
        </p:nvSpPr>
        <p:spPr>
          <a:xfrm>
            <a:off x="1498215" y="1566952"/>
            <a:ext cx="1050085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The algorithm uses the Divide-and-Conquer technique: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Divide the coins into three equal groups.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Compare two of the groups using a balance scale.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Based on the result, discard the heavier group and repeat the process with      the lighter group or the remaining one (if balanced).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Repeat until only one coin remains.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3600" dirty="0">
                <a:solidFill>
                  <a:srgbClr val="C00000"/>
                </a:solidFill>
              </a:rPr>
              <a:t>Appropriate Data Structure</a:t>
            </a:r>
            <a:endParaRPr sz="36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2233225" y="1397715"/>
            <a:ext cx="7291776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1EE6659-D3D6-713E-3E00-82E36D680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685" y="1052295"/>
            <a:ext cx="9861755" cy="324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Arrays to represent the set of coins.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coin is represented as an object with properties like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and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weight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Arrays are used to simulate groups placed on the left and right pans.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size and E</a:t>
            </a: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fficiency Class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E55AE-79FB-F813-CE9E-57FA9BD8E054}"/>
              </a:ext>
            </a:extLst>
          </p:cNvPr>
          <p:cNvSpPr txBox="1"/>
          <p:nvPr/>
        </p:nvSpPr>
        <p:spPr>
          <a:xfrm>
            <a:off x="1474839" y="1052052"/>
            <a:ext cx="111202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/>
              <a:t>Input Size:</a:t>
            </a:r>
          </a:p>
          <a:p>
            <a:r>
              <a:rPr lang="en-US" sz="2800" dirty="0"/>
              <a:t>The input is the total number of coins (n). It must be at least 3 to ensure proper division into groups of three.</a:t>
            </a:r>
          </a:p>
          <a:p>
            <a:endParaRPr lang="en-US" sz="2800" dirty="0"/>
          </a:p>
          <a:p>
            <a:r>
              <a:rPr lang="en-US" sz="2800" b="1" dirty="0"/>
              <a:t>Efficiency class:</a:t>
            </a:r>
          </a:p>
          <a:p>
            <a:r>
              <a:rPr lang="en-US" sz="2800" dirty="0"/>
              <a:t>The time complexity of the divide-and-conquer approach is approximately O(log₃ n) since the number of coins is divided into thirds at each step.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6C280-8756-E89F-EC3C-3088EDAEBB1A}"/>
              </a:ext>
            </a:extLst>
          </p:cNvPr>
          <p:cNvSpPr txBox="1"/>
          <p:nvPr/>
        </p:nvSpPr>
        <p:spPr>
          <a:xfrm>
            <a:off x="3982065" y="501445"/>
            <a:ext cx="702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SAMPLE INPUT AND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33E7B-21A7-07CB-5D07-ADEFC304FE0C}"/>
              </a:ext>
            </a:extLst>
          </p:cNvPr>
          <p:cNvSpPr txBox="1"/>
          <p:nvPr/>
        </p:nvSpPr>
        <p:spPr>
          <a:xfrm>
            <a:off x="1278194" y="1514168"/>
            <a:ext cx="105500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/>
              <a:t>Input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Number of coins = 9</a:t>
            </a:r>
            <a:br>
              <a:rPr lang="en-US" sz="2400" dirty="0"/>
            </a:br>
            <a:r>
              <a:rPr lang="en-US" sz="2400" dirty="0"/>
              <a:t>Randomly selected fake coin = Coin #8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/>
              <a:t>Output (Step-wise simulation)</a:t>
            </a:r>
            <a:r>
              <a:rPr lang="en-US" sz="2400" dirty="0"/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Step 1: Compare Group1 vs Group2 → Group1 is lighter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Step 2: Compare 3 coins from Group1 → Group1 is lighter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Step 3: Compare individual coins → 🎯 Fake coin found: Coin #4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25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4D01D8-27AE-580D-6751-7EAE516C0C64}"/>
              </a:ext>
            </a:extLst>
          </p:cNvPr>
          <p:cNvSpPr txBox="1"/>
          <p:nvPr/>
        </p:nvSpPr>
        <p:spPr>
          <a:xfrm>
            <a:off x="1632155" y="141982"/>
            <a:ext cx="10028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OUTPUT</a:t>
            </a:r>
          </a:p>
          <a:p>
            <a:pPr algn="ctr"/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BC078-64EB-3C24-653C-85C1D690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93" y="757084"/>
            <a:ext cx="9468464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1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356</Words>
  <Application>Microsoft Office PowerPoint</Application>
  <PresentationFormat>Widescreen</PresentationFormat>
  <Paragraphs>43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Calibri</vt:lpstr>
      <vt:lpstr>Noto Sans Symbols</vt:lpstr>
      <vt:lpstr>Times New Roman</vt:lpstr>
      <vt:lpstr>Wingdings</vt:lpstr>
      <vt:lpstr>Flow</vt:lpstr>
      <vt:lpstr>Project Title : Fake Coin Detection Using Divide        and Conquer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shreyaa J</cp:lastModifiedBy>
  <cp:revision>9</cp:revision>
  <dcterms:created xsi:type="dcterms:W3CDTF">2021-04-21T15:36:00Z</dcterms:created>
  <dcterms:modified xsi:type="dcterms:W3CDTF">2025-04-10T16:49:56Z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