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EF9F7A3-2AAA-48EB-A6F1-90F7CACB81C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Quantity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75C22E8-040C-4D93-AD0C-7FF963F363E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25-07-2022 23:12:09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 Wise order" id="10" name="slide10">
            <a:extLst>
              <a:ext uri="{FF2B5EF4-FFF2-40B4-BE49-F238E27FC236}">
                <a16:creationId xmlns:a16="http://schemas.microsoft.com/office/drawing/2014/main" id="{A1F1F7EC-AA63-4261-A349-BCFFD0ECD4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33"/>
            <a:ext cx="12192000" cy="673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3FB242F3-729F-48AD-ADDE-E38FBAFD0A2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5697354A-6103-4C60-B1AC-E2DA9165FD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2662237"/>
            <a:ext cx="2095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0F4C6F43-C966-49A0-B21A-1DE33C3BE2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633662"/>
            <a:ext cx="1524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s by market" id="4" name="slide4">
            <a:extLst>
              <a:ext uri="{FF2B5EF4-FFF2-40B4-BE49-F238E27FC236}">
                <a16:creationId xmlns:a16="http://schemas.microsoft.com/office/drawing/2014/main" id="{2B22376D-6B6E-4DD8-92D6-979D3AE79D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50" y="0"/>
            <a:ext cx="8733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s" id="5" name="slide5">
            <a:extLst>
              <a:ext uri="{FF2B5EF4-FFF2-40B4-BE49-F238E27FC236}">
                <a16:creationId xmlns:a16="http://schemas.microsoft.com/office/drawing/2014/main" id="{CC38670A-A1A4-4BC4-B562-1F9972EECC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43" y="0"/>
            <a:ext cx="10234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s" id="6" name="slide6">
            <a:extLst>
              <a:ext uri="{FF2B5EF4-FFF2-40B4-BE49-F238E27FC236}">
                <a16:creationId xmlns:a16="http://schemas.microsoft.com/office/drawing/2014/main" id="{5F08D151-688A-4C7D-B13D-2A29E0D0C1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113" y="0"/>
            <a:ext cx="8527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one wise Sales" id="7" name="slide7">
            <a:extLst>
              <a:ext uri="{FF2B5EF4-FFF2-40B4-BE49-F238E27FC236}">
                <a16:creationId xmlns:a16="http://schemas.microsoft.com/office/drawing/2014/main" id="{59DF59F2-ECB1-4481-986F-D173D0774A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152525"/>
            <a:ext cx="50292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cut code wise sales" id="8" name="slide8">
            <a:extLst>
              <a:ext uri="{FF2B5EF4-FFF2-40B4-BE49-F238E27FC236}">
                <a16:creationId xmlns:a16="http://schemas.microsoft.com/office/drawing/2014/main" id="{84D53474-4C59-4974-88AF-B0C0279DB1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4188"/>
            <a:ext cx="12192000" cy="278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 wise sales amt and quantity" id="9" name="slide9">
            <a:extLst>
              <a:ext uri="{FF2B5EF4-FFF2-40B4-BE49-F238E27FC236}">
                <a16:creationId xmlns:a16="http://schemas.microsoft.com/office/drawing/2014/main" id="{613D1027-3080-466E-A224-ED9FE4F0FF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6" y="0"/>
            <a:ext cx="10859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2022-07-25T17:42:10Z</dcterms:created>
  <dcterms:modified xsi:type="dcterms:W3CDTF">2022-07-25T17:42:10Z</dcterms:modified>
</cp:coreProperties>
</file>