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6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6FE-035C-4350-BF92-2D703450B1F2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9239E-01BB-4A3F-8FD3-9B4EB814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4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6FE-035C-4350-BF92-2D703450B1F2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9239E-01BB-4A3F-8FD3-9B4EB814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6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6FE-035C-4350-BF92-2D703450B1F2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9239E-01BB-4A3F-8FD3-9B4EB814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7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6FE-035C-4350-BF92-2D703450B1F2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9239E-01BB-4A3F-8FD3-9B4EB814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9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6FE-035C-4350-BF92-2D703450B1F2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9239E-01BB-4A3F-8FD3-9B4EB814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5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6FE-035C-4350-BF92-2D703450B1F2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9239E-01BB-4A3F-8FD3-9B4EB814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9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6FE-035C-4350-BF92-2D703450B1F2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9239E-01BB-4A3F-8FD3-9B4EB814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4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6FE-035C-4350-BF92-2D703450B1F2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9239E-01BB-4A3F-8FD3-9B4EB814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1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6FE-035C-4350-BF92-2D703450B1F2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9239E-01BB-4A3F-8FD3-9B4EB814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4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6FE-035C-4350-BF92-2D703450B1F2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9239E-01BB-4A3F-8FD3-9B4EB814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0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6FE-035C-4350-BF92-2D703450B1F2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9239E-01BB-4A3F-8FD3-9B4EB814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1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376FE-035C-4350-BF92-2D703450B1F2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9239E-01BB-4A3F-8FD3-9B4EB814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4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c/en/us/products/routers/service-listing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cisco.com/c/en/us/products/wireless/service-listing.html" TargetMode="External"/><Relationship Id="rId4" Type="http://schemas.openxmlformats.org/officeDocument/2006/relationships/hyperlink" Target="http://www.cisco.com/c/en/us/products/switches/service-list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63" y="940158"/>
            <a:ext cx="11714074" cy="57954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41171" y="0"/>
            <a:ext cx="91482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http://www.cisco.com/c/en/us/products/routers/service-listing.html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http://www.cisco.com/c/en/us/products/switches/service-listing.html</a:t>
            </a:r>
            <a:endParaRPr lang="en-US" dirty="0" smtClean="0"/>
          </a:p>
          <a:p>
            <a:r>
              <a:rPr lang="en-US" smtClean="0">
                <a:hlinkClick r:id="rId5"/>
              </a:rPr>
              <a:t>http://www.cisco.com/c/en/us/products/wireless/service-listing.html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5876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Cisco Systems,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Saikiran Goud Sara -X (saisara - VIRTUSA UK LTD at Cisco)</dc:creator>
  <cp:lastModifiedBy>Saikiran Goud Sara -X (saisara - VIRTUSA UK LTD at Cisco)</cp:lastModifiedBy>
  <cp:revision>2</cp:revision>
  <dcterms:created xsi:type="dcterms:W3CDTF">2015-12-21T08:52:24Z</dcterms:created>
  <dcterms:modified xsi:type="dcterms:W3CDTF">2015-12-21T09:58:29Z</dcterms:modified>
</cp:coreProperties>
</file>