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6324-722D-4D95-B86E-E5CAF470791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witches/solution-listing.html" TargetMode="External"/><Relationship Id="rId2" Type="http://schemas.openxmlformats.org/officeDocument/2006/relationships/hyperlink" Target="http://www.cisco.com/c/en/us/products/routers/solution-list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isco.com/c/en/us/solutions/enterprise-networks/solution-listing.html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web/DE/solutions/borderless/solution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isco.com/c/en/us/products/servers-unified-computing/solution-list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isco.com/c/en/us/products/security/solution-listing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web/DE/products/unified_computing/solution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isco.com/c/en/us/solutions/collaboration/solution-list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isco.com/c/en/us/solutions/data-center-virtualization/solution-list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9525"/>
            <a:ext cx="6637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www.cisco.com/c/en/us/products/routers/solution-listing.html</a:t>
            </a:r>
            <a:endParaRPr lang="en-US" sz="1400" b="1" dirty="0" smtClean="0"/>
          </a:p>
          <a:p>
            <a:r>
              <a:rPr lang="en-US" sz="1400" b="1" dirty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www.cisco.com/c/en/us/products/switches/solution-listing.html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33399"/>
            <a:ext cx="795020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5334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41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Deviations for Template in Slide </a:t>
            </a:r>
            <a:r>
              <a:rPr lang="en-US" sz="3600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There is no </a:t>
            </a:r>
            <a:r>
              <a:rPr lang="en-US" sz="1600" dirty="0" err="1" smtClean="0"/>
              <a:t>htmlblob</a:t>
            </a:r>
            <a:r>
              <a:rPr lang="en-US" sz="1600" dirty="0" smtClean="0"/>
              <a:t> component in below page.</a:t>
            </a: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http://www.cisco.com/web/DE/solutions/sp/solutions-listing.html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17638"/>
            <a:ext cx="8382000" cy="14779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2" y="2265778"/>
            <a:ext cx="5136356" cy="3086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6" y="1237078"/>
            <a:ext cx="5122069" cy="10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69" y="1237079"/>
            <a:ext cx="1621631" cy="3945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106" y="381000"/>
            <a:ext cx="749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www.cisco.com/c/en/us/solutions/enterprise-networks/solution-listing.html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5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49581"/>
          </a:xfrm>
        </p:spPr>
        <p:txBody>
          <a:bodyPr>
            <a:normAutofit/>
          </a:bodyPr>
          <a:lstStyle/>
          <a:p>
            <a:r>
              <a:rPr lang="en-US" sz="2700" i="1" dirty="0"/>
              <a:t>Html deviation for template in slide </a:t>
            </a:r>
            <a:r>
              <a:rPr lang="en-US" sz="2700" i="1" dirty="0" smtClean="0"/>
              <a:t>11</a:t>
            </a:r>
            <a:endParaRPr lang="en-US" sz="2700" i="1" dirty="0"/>
          </a:p>
        </p:txBody>
      </p:sp>
      <p:sp>
        <p:nvSpPr>
          <p:cNvPr id="4" name="Rectangle 3"/>
          <p:cNvSpPr/>
          <p:nvPr/>
        </p:nvSpPr>
        <p:spPr>
          <a:xfrm>
            <a:off x="508011" y="2076340"/>
            <a:ext cx="7358282" cy="96012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There are 3 additional text components on below local page.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http://www.cisco.com/web/DE/solutions/borderless/solutions.html</a:t>
            </a:r>
            <a:r>
              <a:rPr lang="en-US" sz="135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871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hlinkClick r:id="rId2"/>
              </a:rPr>
              <a:t>http</a:t>
            </a:r>
            <a:r>
              <a:rPr lang="en-US" sz="1400" b="1" dirty="0">
                <a:hlinkClick r:id="rId2"/>
              </a:rPr>
              <a:t>://</a:t>
            </a:r>
            <a:r>
              <a:rPr lang="en-US" sz="1400" b="1" dirty="0" smtClean="0">
                <a:hlinkClick r:id="rId2"/>
              </a:rPr>
              <a:t>www.cisco.com/c/en/us/products/servers-unified-computing/solution-listing.html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90600"/>
            <a:ext cx="8651875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www.cisco.com/c/en/us/products/security/solution-listing.html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990601"/>
            <a:ext cx="63563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Deviations for Above Slide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438400"/>
            <a:ext cx="6248400" cy="1676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667000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htmlblob</a:t>
            </a:r>
            <a:r>
              <a:rPr lang="en-US" dirty="0" smtClean="0"/>
              <a:t> is not available on the below locale page.</a:t>
            </a:r>
          </a:p>
          <a:p>
            <a:r>
              <a:rPr lang="en-US" dirty="0" smtClean="0"/>
              <a:t>An additional component with class </a:t>
            </a:r>
            <a:r>
              <a:rPr lang="en-US" dirty="0"/>
              <a:t>“</a:t>
            </a:r>
            <a:r>
              <a:rPr lang="en-US" dirty="0" err="1"/>
              <a:t>clb</a:t>
            </a:r>
            <a:r>
              <a:rPr lang="en-US" dirty="0"/>
              <a:t> c39 c39-tall”</a:t>
            </a:r>
            <a:r>
              <a:rPr lang="en-US" dirty="0" smtClean="0"/>
              <a:t> is available in the below locale page.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www.cisco.com/web/DE/products/unified_computing/solutions.html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http://www.cisco.com/c/en/us/products/wireless/solution-listing.html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49400"/>
            <a:ext cx="740886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3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in above slide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6934200" cy="990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h2 in text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www.cisco.com/c/en/us/solutions/collaboration/solution-listing.html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43000"/>
            <a:ext cx="81327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deviation for template for slide 6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7772400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spotlights are in tabular format in German locale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www.cisco.com/c/en/us/solutions/data-center-virtualization/solution-listing.html</a:t>
            </a:r>
            <a:endParaRPr lang="en-US" sz="1400" b="1" dirty="0" smtClean="0"/>
          </a:p>
          <a:p>
            <a:endParaRPr 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447800"/>
            <a:ext cx="7073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5334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 HTML </a:t>
            </a:r>
            <a:r>
              <a:rPr lang="fr-FR" b="1" dirty="0" smtClean="0"/>
              <a:t>deviations </a:t>
            </a:r>
            <a:r>
              <a:rPr lang="fr-FR" b="1" dirty="0"/>
              <a:t>in </a:t>
            </a:r>
            <a:r>
              <a:rPr lang="fr-FR" b="1" dirty="0" smtClean="0"/>
              <a:t>this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84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420469"/>
            <a:ext cx="7696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www.cisco.com/c/en/us/solutions/service-provider/solutions-listing.html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73152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0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141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Deviations for Above Slide</vt:lpstr>
      <vt:lpstr>PowerPoint Presentation</vt:lpstr>
      <vt:lpstr>Deviations in above slide</vt:lpstr>
      <vt:lpstr>PowerPoint Presentation</vt:lpstr>
      <vt:lpstr>Html deviation for template for slide 6</vt:lpstr>
      <vt:lpstr>PowerPoint Presentation</vt:lpstr>
      <vt:lpstr>PowerPoint Presentation</vt:lpstr>
      <vt:lpstr>HTML Deviations for Template in Slide 9</vt:lpstr>
      <vt:lpstr>PowerPoint Presentation</vt:lpstr>
      <vt:lpstr>Html deviation for template in slide 11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schapa</dc:creator>
  <cp:lastModifiedBy>dmachire</cp:lastModifiedBy>
  <cp:revision>100</cp:revision>
  <dcterms:created xsi:type="dcterms:W3CDTF">2015-11-05T15:43:01Z</dcterms:created>
  <dcterms:modified xsi:type="dcterms:W3CDTF">2015-12-03T10:18:13Z</dcterms:modified>
</cp:coreProperties>
</file>