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6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1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3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D15E-0E77-4205-92B0-46D8196A839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isco.com/web/DE/product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r>
              <a:rPr lang="en-US" dirty="0" smtClean="0"/>
              <a:t>Responsive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http://www.cisco.com/web/DE/products/index.html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8001000" cy="4953000"/>
          </a:xfrm>
        </p:spPr>
      </p:pic>
    </p:spTree>
    <p:extLst>
      <p:ext uri="{BB962C8B-B14F-4D97-AF65-F5344CB8AC3E}">
        <p14:creationId xmlns:p14="http://schemas.microsoft.com/office/powerpoint/2010/main" val="391175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nodes to map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:- </a:t>
            </a:r>
            <a:r>
              <a:rPr lang="en-US" dirty="0" err="1" smtClean="0"/>
              <a:t>widenarrow</a:t>
            </a:r>
            <a:r>
              <a:rPr lang="en-US" dirty="0" smtClean="0"/>
              <a:t>/WN-Narrow-2/htmlblob_0.</a:t>
            </a:r>
          </a:p>
          <a:p>
            <a:r>
              <a:rPr lang="en-US" dirty="0" smtClean="0"/>
              <a:t>3,4,7,8 </a:t>
            </a:r>
            <a:r>
              <a:rPr lang="en-US" dirty="0"/>
              <a:t>:- </a:t>
            </a:r>
            <a:r>
              <a:rPr lang="en-US" dirty="0" err="1" smtClean="0"/>
              <a:t>listitems</a:t>
            </a:r>
            <a:r>
              <a:rPr lang="en-US" dirty="0" smtClean="0"/>
              <a:t>/item_*/</a:t>
            </a:r>
            <a:r>
              <a:rPr lang="en-US" dirty="0" err="1" smtClean="0"/>
              <a:t>linkdata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85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1400" dirty="0"/>
              <a:t>http://www.cisco.com/c/en/us/solutions/index.html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8" y="1600200"/>
            <a:ext cx="5124904" cy="5029200"/>
          </a:xfrm>
        </p:spPr>
      </p:pic>
    </p:spTree>
    <p:extLst>
      <p:ext uri="{BB962C8B-B14F-4D97-AF65-F5344CB8AC3E}">
        <p14:creationId xmlns:p14="http://schemas.microsoft.com/office/powerpoint/2010/main" val="350925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Index Responsive Pages</vt:lpstr>
      <vt:lpstr>http://www.cisco.com/web/DE/products/index.html</vt:lpstr>
      <vt:lpstr>End nodes to map content</vt:lpstr>
      <vt:lpstr>http://www.cisco.com/c/en/us/solutions/index.html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Listing Responsive Pages</dc:title>
  <dc:creator>srepydim</dc:creator>
  <cp:lastModifiedBy>azizukha</cp:lastModifiedBy>
  <cp:revision>7</cp:revision>
  <dcterms:created xsi:type="dcterms:W3CDTF">2015-12-21T09:55:08Z</dcterms:created>
  <dcterms:modified xsi:type="dcterms:W3CDTF">2015-12-22T13:40:04Z</dcterms:modified>
</cp:coreProperties>
</file>