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2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1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7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59FBE-1E3F-43F3-9057-DADE2BE4B021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893-7E33-4055-AF2C-9F07AA40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cisco.com/c/en/us/products/switches/technology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Resp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9691" y="341169"/>
            <a:ext cx="710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sng" strike="noStrike" dirty="0" smtClean="0">
                <a:solidFill>
                  <a:srgbClr val="4BACC6"/>
                </a:solidFill>
                <a:effectLst/>
                <a:latin typeface="Arial" panose="020B0604020202020204" pitchFamily="34" charset="0"/>
                <a:hlinkClick r:id="rId2"/>
              </a:rPr>
              <a:t>http://www.cisco.com/c/en/us/products/switches/technology.html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3" y="1040389"/>
            <a:ext cx="6810375" cy="1971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93" y="3824287"/>
            <a:ext cx="6962775" cy="2181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569" y="729322"/>
            <a:ext cx="2330596" cy="2857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456" y="3605643"/>
            <a:ext cx="2087709" cy="2535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934" y="1139536"/>
            <a:ext cx="18859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Resp technology</vt:lpstr>
      <vt:lpstr>PowerPoint Presentation</vt:lpstr>
    </vt:vector>
  </TitlesOfParts>
  <Company>Cisco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 technology</dc:title>
  <dc:creator>Ashok Kumar Rachapalli -X (arachapa - VIRTUSA UK LTD at Cisco)</dc:creator>
  <cp:lastModifiedBy>Ashok Kumar Rachapalli -X (arachapa - VIRTUSA UK LTD at Cisco)</cp:lastModifiedBy>
  <cp:revision>3</cp:revision>
  <dcterms:created xsi:type="dcterms:W3CDTF">2015-12-22T12:56:10Z</dcterms:created>
  <dcterms:modified xsi:type="dcterms:W3CDTF">2015-12-22T13:13:52Z</dcterms:modified>
</cp:coreProperties>
</file>