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0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6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9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5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6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1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9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3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3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8D15E-0E77-4205-92B0-46D8196A8396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8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 Listing Responsive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8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</a:t>
            </a:r>
            <a:r>
              <a:rPr lang="en-US" dirty="0"/>
              <a:t>://www.cisco.com/c/en/us/products/routers/product-listing.html </a:t>
            </a:r>
          </a:p>
          <a:p>
            <a:r>
              <a:rPr lang="en-US" dirty="0"/>
              <a:t>http://</a:t>
            </a:r>
            <a:r>
              <a:rPr lang="en-US" dirty="0" smtClean="0"/>
              <a:t>www.cisco.com/c/en/us/products/switches/product-listing.html</a:t>
            </a:r>
            <a:endParaRPr lang="en-US" dirty="0"/>
          </a:p>
          <a:p>
            <a:r>
              <a:rPr lang="en-US" dirty="0"/>
              <a:t>http://www.cisco.com/c/en/us/products/wireless/product-listing.html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1" r="3030" b="32454"/>
          <a:stretch/>
        </p:blipFill>
        <p:spPr bwMode="auto">
          <a:xfrm>
            <a:off x="914400" y="1371600"/>
            <a:ext cx="7897090" cy="5056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795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Product Listing Responsive Pages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Listing Responsive Pages</dc:title>
  <dc:creator>srepydim</dc:creator>
  <cp:lastModifiedBy>srepydim</cp:lastModifiedBy>
  <cp:revision>2</cp:revision>
  <dcterms:created xsi:type="dcterms:W3CDTF">2015-12-21T09:55:08Z</dcterms:created>
  <dcterms:modified xsi:type="dcterms:W3CDTF">2015-12-21T12:31:35Z</dcterms:modified>
</cp:coreProperties>
</file>