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AFF-41E4-408C-AD3A-30E52275145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E472-3D42-49AF-8353-3C965951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AFF-41E4-408C-AD3A-30E52275145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E472-3D42-49AF-8353-3C965951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AFF-41E4-408C-AD3A-30E52275145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E472-3D42-49AF-8353-3C965951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3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AFF-41E4-408C-AD3A-30E52275145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E472-3D42-49AF-8353-3C965951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AFF-41E4-408C-AD3A-30E52275145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E472-3D42-49AF-8353-3C965951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AFF-41E4-408C-AD3A-30E52275145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E472-3D42-49AF-8353-3C965951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AFF-41E4-408C-AD3A-30E52275145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E472-3D42-49AF-8353-3C965951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3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AFF-41E4-408C-AD3A-30E52275145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E472-3D42-49AF-8353-3C965951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AFF-41E4-408C-AD3A-30E52275145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E472-3D42-49AF-8353-3C965951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AFF-41E4-408C-AD3A-30E52275145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E472-3D42-49AF-8353-3C965951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AFF-41E4-408C-AD3A-30E52275145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E472-3D42-49AF-8353-3C965951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3AFF-41E4-408C-AD3A-30E52275145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E472-3D42-49AF-8353-3C965951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8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routers/buyers-gui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wireless/buyers-guid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solutions/executive-perspectives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74931"/>
            <a:ext cx="7848600" cy="560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http://www.cisco.com/c/en/us/products/routers/buyers-guide.html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4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http://www.cisco.com/c/en/us/products/wireless/buyers-guide.html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6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1"/>
          <a:stretch/>
        </p:blipFill>
        <p:spPr bwMode="auto">
          <a:xfrm>
            <a:off x="765175" y="1066800"/>
            <a:ext cx="7613650" cy="52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228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http://www.cisco.com/c/en/us/solutions/executive-perspectives/index.html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dbonagir</dc:creator>
  <cp:lastModifiedBy>dbonagir</cp:lastModifiedBy>
  <cp:revision>7</cp:revision>
  <dcterms:created xsi:type="dcterms:W3CDTF">2015-11-19T07:11:05Z</dcterms:created>
  <dcterms:modified xsi:type="dcterms:W3CDTF">2015-11-19T07:42:59Z</dcterms:modified>
</cp:coreProperties>
</file>