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8699-CCE2-42E2-A464-D5140727E26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web/DE/solutions/collaboration/architecture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web/DE/solutions/collaboration/architecture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www.cisco.com/web/DE/solutions/collaboration/architectur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7" y="537404"/>
            <a:ext cx="5782614" cy="2987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2" y="3466688"/>
            <a:ext cx="5652618" cy="186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3" y="5334124"/>
            <a:ext cx="5652618" cy="1582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878"/>
            <a:ext cx="2200275" cy="39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707" y="607577"/>
            <a:ext cx="2095500" cy="5576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225" y="5334124"/>
            <a:ext cx="2699533" cy="1403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691" y="7358"/>
            <a:ext cx="7234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b="1" u="sng" dirty="0">
                <a:solidFill>
                  <a:srgbClr val="000000"/>
                </a:solidFill>
                <a:hlinkClick r:id="rId8"/>
              </a:rPr>
              <a:t>http://www.cisco.com/web/DE/solutions/collaboration/architecture.html</a:t>
            </a:r>
            <a:endParaRPr lang="en-US" b="1" u="sng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8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Deviation for template in slide 1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43189" y="1751526"/>
            <a:ext cx="9208394" cy="14681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list item is more </a:t>
            </a:r>
            <a:r>
              <a:rPr lang="en-US" smtClean="0"/>
              <a:t>on German </a:t>
            </a:r>
            <a:r>
              <a:rPr lang="en-US" dirty="0" smtClean="0"/>
              <a:t>locale page</a:t>
            </a:r>
          </a:p>
        </p:txBody>
      </p:sp>
    </p:spTree>
    <p:extLst>
      <p:ext uri="{BB962C8B-B14F-4D97-AF65-F5344CB8AC3E}">
        <p14:creationId xmlns:p14="http://schemas.microsoft.com/office/powerpoint/2010/main" val="36822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" y="514493"/>
            <a:ext cx="5422006" cy="2275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1" y="3216778"/>
            <a:ext cx="5422005" cy="1659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0" y="5225881"/>
            <a:ext cx="5525036" cy="1632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640265"/>
            <a:ext cx="2314575" cy="3947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645" y="640265"/>
            <a:ext cx="2028825" cy="511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224" y="5369830"/>
            <a:ext cx="2699533" cy="12463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9" y="34389"/>
            <a:ext cx="844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hlinkClick r:id="rId8"/>
              </a:rPr>
              <a:t>http://www.cisco.com/web/DE/solutions/ datacenter /architecture.html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6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4" y="336476"/>
            <a:ext cx="4993783" cy="3216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6" y="3495804"/>
            <a:ext cx="4993783" cy="2104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38" y="5484914"/>
            <a:ext cx="4993784" cy="1595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18" y="706130"/>
            <a:ext cx="2381250" cy="4778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237" y="484147"/>
            <a:ext cx="2322331" cy="6126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52954" y="11540"/>
            <a:ext cx="851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hlinkClick r:id="rId7"/>
              </a:rPr>
              <a:t>http://</a:t>
            </a:r>
            <a:r>
              <a:rPr lang="en-US" b="1" u="sng" dirty="0" smtClean="0">
                <a:solidFill>
                  <a:srgbClr val="000000"/>
                </a:solidFill>
                <a:hlinkClick r:id="rId7"/>
              </a:rPr>
              <a:t>www.cisco.com/web/DE/solutions/sp/architecture.html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Html deviation for template in slide 3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746974" y="1674253"/>
            <a:ext cx="8075054" cy="13265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list component is missing in </a:t>
            </a:r>
            <a:r>
              <a:rPr lang="en-US" dirty="0" err="1" smtClean="0"/>
              <a:t>german</a:t>
            </a:r>
            <a:r>
              <a:rPr lang="en-US" dirty="0" smtClean="0"/>
              <a:t> locale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47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Html Deviation for template in slide 1 </vt:lpstr>
      <vt:lpstr>PowerPoint Presentation</vt:lpstr>
      <vt:lpstr>PowerPoint Presentation</vt:lpstr>
      <vt:lpstr>Html deviation for template in slide 3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Goud Sara -X (saisara - VIRTUSA UK LTD at Cisco)</dc:creator>
  <cp:lastModifiedBy>azizukha</cp:lastModifiedBy>
  <cp:revision>27</cp:revision>
  <dcterms:created xsi:type="dcterms:W3CDTF">2015-11-19T06:08:28Z</dcterms:created>
  <dcterms:modified xsi:type="dcterms:W3CDTF">2015-12-15T13:37:19Z</dcterms:modified>
</cp:coreProperties>
</file>