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7FFD"/>
    <a:srgbClr val="E250C6"/>
    <a:srgbClr val="CC00FF"/>
    <a:srgbClr val="73F1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C7CEC-7922-49FC-BF70-CA967ACC609D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CEA2-8D31-404C-B755-8CE6C76AF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01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C7CEC-7922-49FC-BF70-CA967ACC609D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CEA2-8D31-404C-B755-8CE6C76AF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19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C7CEC-7922-49FC-BF70-CA967ACC609D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CEA2-8D31-404C-B755-8CE6C76AF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C7CEC-7922-49FC-BF70-CA967ACC609D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CEA2-8D31-404C-B755-8CE6C76AF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2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C7CEC-7922-49FC-BF70-CA967ACC609D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CEA2-8D31-404C-B755-8CE6C76AF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92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C7CEC-7922-49FC-BF70-CA967ACC609D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CEA2-8D31-404C-B755-8CE6C76AF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6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C7CEC-7922-49FC-BF70-CA967ACC609D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CEA2-8D31-404C-B755-8CE6C76AF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95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C7CEC-7922-49FC-BF70-CA967ACC609D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CEA2-8D31-404C-B755-8CE6C76AF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06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C7CEC-7922-49FC-BF70-CA967ACC609D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CEA2-8D31-404C-B755-8CE6C76AF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07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C7CEC-7922-49FC-BF70-CA967ACC609D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CEA2-8D31-404C-B755-8CE6C76AF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10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C7CEC-7922-49FC-BF70-CA967ACC609D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CEA2-8D31-404C-B755-8CE6C76AF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C7CEC-7922-49FC-BF70-CA967ACC609D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BCEA2-8D31-404C-B755-8CE6C76AF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0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76200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>
                <a:solidFill>
                  <a:srgbClr val="00B0F0"/>
                </a:solidFill>
              </a:rPr>
              <a:t>http://www.cisco.com/c/en/us/products/security/technology.html</a:t>
            </a:r>
            <a:endParaRPr lang="en-US" u="sng" dirty="0">
              <a:solidFill>
                <a:srgbClr val="00B0F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9144000" cy="6096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914900" y="5562600"/>
            <a:ext cx="396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No HTML </a:t>
            </a:r>
            <a:r>
              <a:rPr lang="fr-FR" b="1" dirty="0" smtClean="0"/>
              <a:t>deviations </a:t>
            </a:r>
            <a:r>
              <a:rPr lang="fr-FR" b="1" dirty="0"/>
              <a:t>in </a:t>
            </a:r>
            <a:r>
              <a:rPr lang="fr-FR" b="1" dirty="0" smtClean="0"/>
              <a:t>this template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00254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152400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>
                <a:solidFill>
                  <a:srgbClr val="00B0F0"/>
                </a:solidFill>
              </a:rPr>
              <a:t>http://www.cisco.com/c/en/us/products/servers-unified-computing/technology.html</a:t>
            </a:r>
            <a:endParaRPr lang="en-US" u="sng" dirty="0">
              <a:solidFill>
                <a:srgbClr val="00B0F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1732"/>
            <a:ext cx="9144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094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HTML Deviations for Template in Slide </a:t>
            </a:r>
            <a:r>
              <a:rPr lang="en-US" sz="3600" dirty="0"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There is no list  component in below page.</a:t>
            </a:r>
          </a:p>
          <a:p>
            <a:r>
              <a:rPr lang="en-US" sz="1600" u="sng" dirty="0" smtClean="0">
                <a:solidFill>
                  <a:srgbClr val="00B0F0"/>
                </a:solidFill>
              </a:rPr>
              <a:t>http://www.cisco.com/web/DE/products/unified_computing/technology.html </a:t>
            </a:r>
          </a:p>
          <a:p>
            <a:endParaRPr lang="en-US" sz="1600" u="sng" dirty="0">
              <a:solidFill>
                <a:srgbClr val="00B0F0"/>
              </a:solidFill>
            </a:endParaRPr>
          </a:p>
          <a:p>
            <a:endParaRPr lang="en-US" sz="1600" u="sng" dirty="0" smtClean="0">
              <a:solidFill>
                <a:srgbClr val="00B0F0"/>
              </a:solidFill>
            </a:endParaRPr>
          </a:p>
          <a:p>
            <a:endParaRPr lang="en-US" sz="1600" u="sng" dirty="0">
              <a:solidFill>
                <a:srgbClr val="00B0F0"/>
              </a:solidFill>
            </a:endParaRPr>
          </a:p>
          <a:p>
            <a:endParaRPr lang="en-US" sz="1600" u="sng" dirty="0" smtClean="0">
              <a:solidFill>
                <a:srgbClr val="00B0F0"/>
              </a:solidFill>
            </a:endParaRPr>
          </a:p>
          <a:p>
            <a:r>
              <a:rPr lang="en-US" sz="1600" dirty="0" smtClean="0"/>
              <a:t>There is a tail bordered component in right rail of below locale  page, where english page doesn't have a tail bordered component.  </a:t>
            </a:r>
          </a:p>
          <a:p>
            <a:r>
              <a:rPr lang="en-US" sz="1600" u="sng" dirty="0" smtClean="0">
                <a:solidFill>
                  <a:srgbClr val="00B0F0"/>
                </a:solidFill>
              </a:rPr>
              <a:t>http://www.cisco.com/web/DE/products/unified_computing/technology.html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304800" y="1417638"/>
            <a:ext cx="8382000" cy="1477962"/>
          </a:xfrm>
          <a:prstGeom prst="rect">
            <a:avLst/>
          </a:prstGeom>
          <a:noFill/>
          <a:ln>
            <a:solidFill>
              <a:srgbClr val="73F11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3276600"/>
            <a:ext cx="8382000" cy="17526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65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228600"/>
            <a:ext cx="792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>
                <a:solidFill>
                  <a:srgbClr val="00B0F0"/>
                </a:solidFill>
              </a:rPr>
              <a:t>http://www.cisco.com/c/en/us/products/switches/technology.html</a:t>
            </a:r>
            <a:endParaRPr lang="en-US" u="sng" dirty="0">
              <a:solidFill>
                <a:srgbClr val="00B0F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7932"/>
            <a:ext cx="8991600" cy="626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068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HTML Deviations for Template in Slide 4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600" dirty="0" smtClean="0"/>
          </a:p>
          <a:p>
            <a:r>
              <a:rPr lang="en-US" sz="1600" dirty="0" smtClean="0"/>
              <a:t>There is no list  component in locale page.</a:t>
            </a:r>
          </a:p>
          <a:p>
            <a:pPr marL="0" indent="0">
              <a:buNone/>
            </a:pPr>
            <a:endParaRPr lang="en-US" sz="1600" u="sng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sz="1600" u="sng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sz="1600" u="sng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sz="1600" u="sng" dirty="0" smtClean="0">
              <a:solidFill>
                <a:srgbClr val="00B0F0"/>
              </a:solidFill>
            </a:endParaRPr>
          </a:p>
          <a:p>
            <a:r>
              <a:rPr lang="en-US" sz="1600" dirty="0" smtClean="0"/>
              <a:t>There is an additional tail component with list values in right side of locale page. 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There is an extra component with class “</a:t>
            </a:r>
            <a:r>
              <a:rPr lang="en-US" sz="1600" dirty="0" err="1" smtClean="0"/>
              <a:t>flashvideo</a:t>
            </a:r>
            <a:r>
              <a:rPr lang="en-US" sz="1600" dirty="0" smtClean="0"/>
              <a:t>-M”  aligned to the right of text component in locale page.</a:t>
            </a:r>
            <a:endParaRPr lang="en-US" sz="1600" dirty="0"/>
          </a:p>
          <a:p>
            <a:pPr marL="0" indent="0">
              <a:buNone/>
            </a:pPr>
            <a:endParaRPr lang="en-US" sz="1600" u="sng" dirty="0">
              <a:solidFill>
                <a:srgbClr val="00B0F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1752600"/>
            <a:ext cx="8382000" cy="838200"/>
          </a:xfrm>
          <a:prstGeom prst="rect">
            <a:avLst/>
          </a:prstGeom>
          <a:noFill/>
          <a:ln>
            <a:solidFill>
              <a:srgbClr val="73F11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" y="3124200"/>
            <a:ext cx="8382000" cy="838200"/>
          </a:xfrm>
          <a:prstGeom prst="rect">
            <a:avLst/>
          </a:prstGeom>
          <a:noFill/>
          <a:ln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1000" y="1106269"/>
            <a:ext cx="792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Locale page: </a:t>
            </a:r>
            <a:r>
              <a:rPr lang="en-US" u="sng" dirty="0" smtClean="0">
                <a:solidFill>
                  <a:srgbClr val="00B0F0"/>
                </a:solidFill>
              </a:rPr>
              <a:t>http://www.cisco.com/web/DE/products/switches/technology.html 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00" y="4343400"/>
            <a:ext cx="8382000" cy="1981200"/>
          </a:xfrm>
          <a:prstGeom prst="rect">
            <a:avLst/>
          </a:prstGeom>
          <a:noFill/>
          <a:ln>
            <a:solidFill>
              <a:srgbClr val="FD7F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45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121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HTML Deviations for Template in Slide 2</vt:lpstr>
      <vt:lpstr>PowerPoint Presentation</vt:lpstr>
      <vt:lpstr>HTML Deviations for Template in Slide 4</vt:lpstr>
    </vt:vector>
  </TitlesOfParts>
  <Company>Cisco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Arpita Sarangee</dc:creator>
  <cp:lastModifiedBy>Shreya Bhatnagar</cp:lastModifiedBy>
  <cp:revision>10</cp:revision>
  <dcterms:created xsi:type="dcterms:W3CDTF">2015-11-19T06:03:02Z</dcterms:created>
  <dcterms:modified xsi:type="dcterms:W3CDTF">2015-12-03T15:48:08Z</dcterms:modified>
</cp:coreProperties>
</file>