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8699-CCE2-42E2-A464-D5140727E26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82BF-54E7-4A52-BC6A-6EE579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7" y="115911"/>
            <a:ext cx="5782614" cy="2987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2" y="3103810"/>
            <a:ext cx="5652618" cy="1867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83" y="4971246"/>
            <a:ext cx="5652618" cy="1582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2200275" cy="3940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707" y="244699"/>
            <a:ext cx="2095500" cy="5576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225" y="4971246"/>
            <a:ext cx="2699533" cy="14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Html Deviation for template in slide 1 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043189" y="1751526"/>
            <a:ext cx="9208394" cy="14681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list item is more </a:t>
            </a:r>
            <a:r>
              <a:rPr lang="en-US" smtClean="0"/>
              <a:t>on German </a:t>
            </a:r>
            <a:r>
              <a:rPr lang="en-US" dirty="0" smtClean="0"/>
              <a:t>locale page</a:t>
            </a:r>
          </a:p>
        </p:txBody>
      </p:sp>
    </p:spTree>
    <p:extLst>
      <p:ext uri="{BB962C8B-B14F-4D97-AF65-F5344CB8AC3E}">
        <p14:creationId xmlns:p14="http://schemas.microsoft.com/office/powerpoint/2010/main" val="36822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" y="115909"/>
            <a:ext cx="5422006" cy="2562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2" y="2818193"/>
            <a:ext cx="5422005" cy="1869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41" y="4827297"/>
            <a:ext cx="5525036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1681"/>
            <a:ext cx="2314575" cy="4446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4646" y="241681"/>
            <a:ext cx="2028825" cy="5759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225" y="4971246"/>
            <a:ext cx="2699533" cy="14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4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6" y="141668"/>
            <a:ext cx="4993783" cy="3129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5" y="3271234"/>
            <a:ext cx="4993783" cy="2047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74" y="5318975"/>
            <a:ext cx="4993784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651" y="141668"/>
            <a:ext cx="2381250" cy="4649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008" y="321972"/>
            <a:ext cx="2619375" cy="67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9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Html deviation for template in slide 3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746974" y="1674253"/>
            <a:ext cx="8075054" cy="132652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of the list component is missing in </a:t>
            </a:r>
            <a:r>
              <a:rPr lang="en-US" dirty="0" err="1" smtClean="0"/>
              <a:t>german</a:t>
            </a:r>
            <a:r>
              <a:rPr lang="en-US" dirty="0" smtClean="0"/>
              <a:t> locale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4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Html Deviation for template in slide 1 </vt:lpstr>
      <vt:lpstr>PowerPoint Presentation</vt:lpstr>
      <vt:lpstr>PowerPoint Presentation</vt:lpstr>
      <vt:lpstr>Html deviation for template in slide 3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Saikiran Goud Sara -X (saisara - VIRTUSA UK LTD at Cisco)</dc:creator>
  <cp:lastModifiedBy>Saikiran Goud Sara -X (saisara - VIRTUSA UK LTD at Cisco)</cp:lastModifiedBy>
  <cp:revision>19</cp:revision>
  <dcterms:created xsi:type="dcterms:W3CDTF">2015-11-19T06:08:28Z</dcterms:created>
  <dcterms:modified xsi:type="dcterms:W3CDTF">2015-11-19T11:11:12Z</dcterms:modified>
</cp:coreProperties>
</file>