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7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0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DEE5-27C1-49B9-9F99-2A645B0B24A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0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DEE5-27C1-49B9-9F99-2A645B0B24A4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834B7-84B6-4FE4-A8C7-DA5B70EE7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physical-security/product-listing.html" TargetMode="External"/><Relationship Id="rId2" Type="http://schemas.openxmlformats.org/officeDocument/2006/relationships/hyperlink" Target="http://www.cisco.com/c/en/us/products/cloud-systems-management/product-list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sco.com/c/en/us/products/unified-communications/product-listing.html" TargetMode="External"/><Relationship Id="rId3" Type="http://schemas.openxmlformats.org/officeDocument/2006/relationships/hyperlink" Target="http://www.cisco.com/c/en/us/products/conferencing/product-listing.html" TargetMode="External"/><Relationship Id="rId7" Type="http://schemas.openxmlformats.org/officeDocument/2006/relationships/hyperlink" Target="http://www.cisco.com/c/en/us/products/switches/product-listin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isco.com/c/en/us/products/security/product-listing.html" TargetMode="External"/><Relationship Id="rId5" Type="http://schemas.openxmlformats.org/officeDocument/2006/relationships/hyperlink" Target="http://www.cisco.com/c/en/us/products/routers/product-listing.html" TargetMode="External"/><Relationship Id="rId10" Type="http://schemas.openxmlformats.org/officeDocument/2006/relationships/hyperlink" Target="http://www.cisco.com/c/en/us/solutions/service-provider/product-listing.html" TargetMode="External"/><Relationship Id="rId4" Type="http://schemas.openxmlformats.org/officeDocument/2006/relationships/hyperlink" Target="http://www.cisco.com/c/en/us/products/customer-collaboration/product-listing.html" TargetMode="External"/><Relationship Id="rId9" Type="http://schemas.openxmlformats.org/officeDocument/2006/relationships/hyperlink" Target="http://www.cisco.com/c/en/us/products/wireless/product-listing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servers-unified-computing/product-listing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products/storage-networking/product-listing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isco.com/c/en/us/solutions/enterprise-networks/product-listing.html" TargetMode="External"/><Relationship Id="rId5" Type="http://schemas.openxmlformats.org/officeDocument/2006/relationships/hyperlink" Target="http://www.cisco.com/c/en/us/solutions/data-center-virtualization/product-listing.html" TargetMode="External"/><Relationship Id="rId4" Type="http://schemas.openxmlformats.org/officeDocument/2006/relationships/hyperlink" Target="http://www.cisco.com/c/en/us/solutions/collaboration/product-listing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co.com/c/en/us/solutions/data-center-virtualization/product-listing.html" TargetMode="External"/><Relationship Id="rId2" Type="http://schemas.openxmlformats.org/officeDocument/2006/relationships/hyperlink" Target="http://www.cisco.com/c/en/us/solutions/collaboration/product-listing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://www.cisco.com/c/en/us/solutions/enterprise-networks/product-list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Listing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1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Pages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>
                <a:hlinkClick r:id="rId2"/>
              </a:rPr>
              <a:t>http://www.cisco.com/c/en/us/products/cloud-systems-management/product-listing.html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http://www.cisco.com/c/en/us/products/physical-security/product-listing.html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402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905000"/>
            <a:ext cx="82740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524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3"/>
              </a:rPr>
              <a:t>http://www.cisco.com/c/en/us/products/collaboration-endpoints/product-listing.html</a:t>
            </a:r>
          </a:p>
          <a:p>
            <a:r>
              <a:rPr lang="en-US" sz="1200" dirty="0" smtClean="0">
                <a:hlinkClick r:id="rId3"/>
              </a:rPr>
              <a:t>http://www.cisco.com/c/en/us/products/conferencing/product-listing.html</a:t>
            </a:r>
            <a:endParaRPr lang="en-US" sz="1200" dirty="0" smtClean="0"/>
          </a:p>
          <a:p>
            <a:r>
              <a:rPr lang="en-US" sz="1200" dirty="0" smtClean="0">
                <a:hlinkClick r:id="rId4"/>
              </a:rPr>
              <a:t>http://www.cisco.com/c/en/us/products/customer-collaboration/product-listing.html</a:t>
            </a:r>
            <a:endParaRPr lang="en-US" sz="1200" dirty="0" smtClean="0"/>
          </a:p>
          <a:p>
            <a:r>
              <a:rPr lang="en-US" sz="1200" dirty="0" smtClean="0">
                <a:hlinkClick r:id="rId5"/>
              </a:rPr>
              <a:t>http://www.cisco.com/c/en/us/products/routers/product-listing.html</a:t>
            </a:r>
            <a:endParaRPr lang="en-US" sz="1200" dirty="0" smtClean="0"/>
          </a:p>
          <a:p>
            <a:r>
              <a:rPr lang="en-US" sz="1200" dirty="0" smtClean="0">
                <a:hlinkClick r:id="rId6"/>
              </a:rPr>
              <a:t>http://www.cisco.com/c/en/us/products/security/product-listing.html</a:t>
            </a:r>
            <a:endParaRPr lang="en-US" sz="1200" dirty="0" smtClean="0"/>
          </a:p>
          <a:p>
            <a:r>
              <a:rPr lang="en-US" sz="1200" dirty="0" smtClean="0">
                <a:hlinkClick r:id="rId7"/>
              </a:rPr>
              <a:t>http://www.cisco.com/c/en/us/products/switches/product-listing.html</a:t>
            </a:r>
            <a:endParaRPr lang="en-US" sz="1200" dirty="0" smtClean="0"/>
          </a:p>
          <a:p>
            <a:r>
              <a:rPr lang="en-US" sz="1200" dirty="0" smtClean="0">
                <a:hlinkClick r:id="rId8"/>
              </a:rPr>
              <a:t>http://www.cisco.com/c/en/us/products/unified-communications/product-listing.html</a:t>
            </a:r>
            <a:endParaRPr lang="en-US" sz="1200" dirty="0" smtClean="0"/>
          </a:p>
          <a:p>
            <a:r>
              <a:rPr lang="en-US" sz="1200" dirty="0" smtClean="0">
                <a:hlinkClick r:id="rId9"/>
              </a:rPr>
              <a:t>http://www.cisco.com/c/en/us/products/wireless/product-listing.html</a:t>
            </a:r>
            <a:endParaRPr lang="en-US" sz="1200" dirty="0" smtClean="0"/>
          </a:p>
          <a:p>
            <a:r>
              <a:rPr lang="en-US" sz="1200" dirty="0" smtClean="0">
                <a:hlinkClick r:id="rId10"/>
              </a:rPr>
              <a:t>http://www.cisco.com/c/en/us/solutions/service-provider/product-listing.html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472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1219200"/>
            <a:ext cx="8870950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2286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http://www.cisco.com/c/en/us/products/servers-unified-computing/product-listing.html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0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5"/>
          <a:stretch/>
        </p:blipFill>
        <p:spPr bwMode="auto">
          <a:xfrm>
            <a:off x="609600" y="1791119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381000"/>
            <a:ext cx="7086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3"/>
              </a:rPr>
              <a:t>http://www.cisco.com/c/en/us/products/storage-networking/product-listing.html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http://www.cisco.com/c/en/us/solutions/collaboration/product-listing.html</a:t>
            </a:r>
            <a:endParaRPr lang="en-US" sz="1600" dirty="0" smtClean="0"/>
          </a:p>
          <a:p>
            <a:r>
              <a:rPr lang="en-US" sz="1600" dirty="0" smtClean="0">
                <a:hlinkClick r:id="rId5"/>
              </a:rPr>
              <a:t>http://www.cisco.com/c/en/us/solutions/data-center-virtualization/product-listing.html</a:t>
            </a:r>
            <a:endParaRPr lang="en-US" sz="1600" dirty="0" smtClean="0"/>
          </a:p>
          <a:p>
            <a:r>
              <a:rPr lang="en-US" sz="1600" dirty="0" smtClean="0">
                <a:hlinkClick r:id="rId6"/>
              </a:rPr>
              <a:t>http://www.cisco.com/c/en/us/solutions/enterprise-networks/product-listing.html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2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04800"/>
            <a:ext cx="723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2"/>
              </a:rPr>
              <a:t>http://www.cisco.com/c/en/us/solutions/collaboration/product-listing.html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http://www.cisco.com/c/en/us/solutions/data-center-virtualization/product-listing.html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http://www.cisco.com/c/en/us/solutions/enterprise-networks/product-listing.html</a:t>
            </a:r>
            <a:endParaRPr lang="en-US" sz="1600" dirty="0" smtClean="0"/>
          </a:p>
          <a:p>
            <a:endParaRPr lang="en-US" sz="1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8"/>
          <a:stretch/>
        </p:blipFill>
        <p:spPr bwMode="auto">
          <a:xfrm>
            <a:off x="914400" y="1600200"/>
            <a:ext cx="7391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47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61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Product Listing</vt:lpstr>
      <vt:lpstr>Responsive Pages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dbonagir</dc:creator>
  <cp:lastModifiedBy>dbonagir</cp:lastModifiedBy>
  <cp:revision>29</cp:revision>
  <dcterms:created xsi:type="dcterms:W3CDTF">2015-11-19T05:42:13Z</dcterms:created>
  <dcterms:modified xsi:type="dcterms:W3CDTF">2015-11-19T09:15:14Z</dcterms:modified>
</cp:coreProperties>
</file>