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4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6324-722D-4D95-B86E-E5CAF470791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DD9A-38AB-44E6-92EF-9503EF8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conferencing/index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www.cisco.com/c/en/us/products/collaboration-endpoints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isco.com/c/en/us/products/unified-communications/index.html" TargetMode="External"/><Relationship Id="rId5" Type="http://schemas.openxmlformats.org/officeDocument/2006/relationships/hyperlink" Target="http://www.cisco.com/c/en/us/products/wireless/index.html" TargetMode="External"/><Relationship Id="rId4" Type="http://schemas.openxmlformats.org/officeDocument/2006/relationships/hyperlink" Target="http://www.cisco.com/c/en/us/products/routers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9525"/>
            <a:ext cx="66373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hlinkClick r:id="rId2"/>
              </a:rPr>
              <a:t>http</a:t>
            </a:r>
            <a:r>
              <a:rPr lang="en-US" sz="1400" b="1" dirty="0">
                <a:hlinkClick r:id="rId2"/>
              </a:rPr>
              <a:t>://</a:t>
            </a:r>
            <a:r>
              <a:rPr lang="en-US" sz="1400" b="1" dirty="0" smtClean="0">
                <a:hlinkClick r:id="rId2"/>
              </a:rPr>
              <a:t>www.cisco.com/c/en/us/products/collaboration-endpoints/index.html</a:t>
            </a:r>
            <a:endParaRPr lang="en-US" sz="1400" b="1" dirty="0" smtClean="0"/>
          </a:p>
          <a:p>
            <a:r>
              <a:rPr lang="en-US" sz="1400" b="1" dirty="0" smtClean="0">
                <a:hlinkClick r:id="rId3"/>
              </a:rPr>
              <a:t>http</a:t>
            </a:r>
            <a:r>
              <a:rPr lang="en-US" sz="1400" b="1" dirty="0">
                <a:hlinkClick r:id="rId3"/>
              </a:rPr>
              <a:t>://</a:t>
            </a:r>
            <a:r>
              <a:rPr lang="en-US" sz="1400" b="1" dirty="0" smtClean="0">
                <a:hlinkClick r:id="rId3"/>
              </a:rPr>
              <a:t>www.cisco.com/c/en/us/products/conferencing/index.html</a:t>
            </a:r>
            <a:endParaRPr lang="en-US" sz="1400" b="1" dirty="0"/>
          </a:p>
          <a:p>
            <a:r>
              <a:rPr lang="en-US" sz="1400" b="1" dirty="0">
                <a:hlinkClick r:id="rId4"/>
              </a:rPr>
              <a:t>http://</a:t>
            </a:r>
            <a:r>
              <a:rPr lang="en-US" sz="1400" b="1" dirty="0" smtClean="0">
                <a:hlinkClick r:id="rId4"/>
              </a:rPr>
              <a:t>www.cisco.com/c/en/us/products/routers/index.html</a:t>
            </a:r>
            <a:endParaRPr lang="en-US" sz="1400" b="1" dirty="0" smtClean="0"/>
          </a:p>
          <a:p>
            <a:r>
              <a:rPr lang="en-US" sz="1400" b="1" dirty="0">
                <a:hlinkClick r:id="rId4"/>
              </a:rPr>
              <a:t>http://www.cisco.com/c/en/us/products/ switches /</a:t>
            </a:r>
            <a:r>
              <a:rPr lang="en-US" sz="1400" b="1" dirty="0" smtClean="0">
                <a:hlinkClick r:id="rId4"/>
              </a:rPr>
              <a:t>index.html</a:t>
            </a:r>
            <a:endParaRPr lang="en-US" sz="1400" b="1" dirty="0" smtClean="0"/>
          </a:p>
          <a:p>
            <a:r>
              <a:rPr lang="en-US" sz="1400" b="1" dirty="0">
                <a:hlinkClick r:id="rId5"/>
              </a:rPr>
              <a:t>http://</a:t>
            </a:r>
            <a:r>
              <a:rPr lang="en-US" sz="1400" b="1" dirty="0" smtClean="0">
                <a:hlinkClick r:id="rId5"/>
              </a:rPr>
              <a:t>www.cisco.com/c/en/us/products/wireless/index.html</a:t>
            </a:r>
            <a:endParaRPr lang="en-US" sz="1400" b="1" dirty="0" smtClean="0"/>
          </a:p>
          <a:p>
            <a:r>
              <a:rPr lang="en-US" sz="1400" b="1" dirty="0">
                <a:hlinkClick r:id="rId6"/>
              </a:rPr>
              <a:t>http://</a:t>
            </a:r>
            <a:r>
              <a:rPr lang="en-US" sz="1400" b="1" dirty="0" smtClean="0">
                <a:hlinkClick r:id="rId6"/>
              </a:rPr>
              <a:t>www.cisco.com/c/en/us/products/unified-communications/index.html</a:t>
            </a:r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447800"/>
            <a:ext cx="76279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1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http://www.cisco.com/c/en/us/products/customer-collaboration/index.html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676275"/>
            <a:ext cx="73326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5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http://www.cisco.com/c/en/us/products/ios-nx-os-software/index.html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85800"/>
            <a:ext cx="8485187" cy="566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3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http://www.cisco.com/c/en/us/products/security/index.html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7400"/>
            <a:ext cx="7850187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1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http://www.cisco.com/c/en/us/products/servers-unified-computing/index.html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685800"/>
            <a:ext cx="7513637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4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http://www.cisco.com/c/en/us/products/storage-networking/index.html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685799"/>
            <a:ext cx="7820025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1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http://www.cisco.com/c/en/us/solutions/data-center-virtualization/index.html</a:t>
            </a:r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762000"/>
            <a:ext cx="769778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4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http://www.cisco.com/c/en/us/solutions/enterprise-networks/index.html</a:t>
            </a:r>
            <a:endParaRPr 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38200"/>
            <a:ext cx="7850187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887" y="152400"/>
            <a:ext cx="663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http://www.cisco.com/c/en/us/solutions/service-provider/index.html</a:t>
            </a:r>
            <a:endParaRPr 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779463"/>
            <a:ext cx="6661150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4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46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schapa</dc:creator>
  <cp:lastModifiedBy>dmachire</cp:lastModifiedBy>
  <cp:revision>61</cp:revision>
  <dcterms:created xsi:type="dcterms:W3CDTF">2015-11-05T15:43:01Z</dcterms:created>
  <dcterms:modified xsi:type="dcterms:W3CDTF">2015-11-17T07:52:17Z</dcterms:modified>
</cp:coreProperties>
</file>