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F7C8-F1DA-4924-B21A-085199ED899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9B14-8D26-4C87-A262-269A9A9F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co.com/c/en/us/solutions/enterprise-networks/service-listing.html" TargetMode="External"/><Relationship Id="rId3" Type="http://schemas.openxmlformats.org/officeDocument/2006/relationships/hyperlink" Target="http://www.cisco.com/c/en/us/products/servers-unified-computing/service-listing.html" TargetMode="External"/><Relationship Id="rId7" Type="http://schemas.openxmlformats.org/officeDocument/2006/relationships/hyperlink" Target="http://www.cisco.com/c/en/us/solutions/data-center-virtualization/service-list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c/en/us/products/wireless/service-listing.html" TargetMode="External"/><Relationship Id="rId5" Type="http://schemas.openxmlformats.org/officeDocument/2006/relationships/hyperlink" Target="http://www.cisco.com/c/en/us/products/switches/service-listing.html" TargetMode="External"/><Relationship Id="rId4" Type="http://schemas.openxmlformats.org/officeDocument/2006/relationships/hyperlink" Target="http://www.cisco.com/c/en/us/products/routers/service-list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ecurity/service-list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isco.com/c/en/us/solutions/collaboration/service-listin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28929"/>
            <a:ext cx="7962900" cy="520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28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http://www.cisco.com/c/en/us/products/servers-unified-computing/service-listing.html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http://www.cisco.com/c/en/us/products/routers/service-listing.html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http://www.cisco.com/c/en/us/products/switches/service-listing.html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http://www.cisco.com/c/en/us/products/wireless/service-listing.html</a:t>
            </a:r>
            <a:endParaRPr lang="en-US" sz="1200" dirty="0" smtClean="0"/>
          </a:p>
          <a:p>
            <a:r>
              <a:rPr lang="en-US" sz="1200" dirty="0" smtClean="0">
                <a:hlinkClick r:id="rId7"/>
              </a:rPr>
              <a:t>http://www.cisco.com/c/en/us/solutions/data-center-virtualization/service-listing.html</a:t>
            </a:r>
            <a:endParaRPr lang="en-US" sz="1200" dirty="0" smtClean="0"/>
          </a:p>
          <a:p>
            <a:r>
              <a:rPr lang="en-US" sz="1200" dirty="0" smtClean="0">
                <a:hlinkClick r:id="rId8"/>
              </a:rPr>
              <a:t>http://www.cisco.com/c/en/us/solutions/enterprise-networks/service-listing.html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772400" y="5429071"/>
            <a:ext cx="121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1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7331"/>
            <a:ext cx="7924799" cy="529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7701" y="381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http://www.cisco.com/c/en/us/products/security/service-listing.html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1100" y="5479365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799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http://www.cisco.com/c/en/us/solutions/collaboration/service-listing.html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874931"/>
            <a:ext cx="7835900" cy="537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3035174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61100" y="5479365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71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dbonagir</dc:creator>
  <cp:lastModifiedBy>Anudeep Garnepudi -X (agarnepu - VIRTUSA UK LTD at Cisco)</cp:lastModifiedBy>
  <cp:revision>23</cp:revision>
  <dcterms:created xsi:type="dcterms:W3CDTF">2015-11-18T06:40:54Z</dcterms:created>
  <dcterms:modified xsi:type="dcterms:W3CDTF">2015-11-18T12:32:22Z</dcterms:modified>
</cp:coreProperties>
</file>