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6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7A35-A13B-40DF-BCBB-CF270CD2BD7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0AF2-CF00-47F3-8CD6-F58D36D7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cisco.com/c/en/us/products/routers/index.html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hyperlink" Target="http://www.cisco.com/c/en/us/products/switches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sco.com/c/en/us/products/physical-security/index.html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www.cisco.com/c/en/us/products/cloud-systems-management/index.html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cisco.com/c/en/us/products/wireless/index.html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31" y="-1"/>
            <a:ext cx="8023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http://www.cisco.com/c/en/us/products/switches/index.html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http://www.cisco.com/c/en/us/products/routers/index.html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http://www.cisco.com/c/en/us/products/wireless/index.html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http://www.cisco.com/c/en/us/products/cloud-systems-management/index.html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http://www.cisco.com/c/en/us/products/physical-security/index.html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1424" y="15812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36" y="1606285"/>
            <a:ext cx="6105525" cy="1476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31" y="3531769"/>
            <a:ext cx="6238875" cy="1857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5711" y="1520560"/>
            <a:ext cx="2352675" cy="156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5711" y="3274886"/>
            <a:ext cx="2486025" cy="2105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1436" y="5684278"/>
            <a:ext cx="2400300" cy="647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0276" y="734747"/>
            <a:ext cx="2047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Responsive pages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pages</dc:title>
  <dc:creator>Saikiran Goud Sara -X (saisara - VIRTUSA UK LTD at Cisco)</dc:creator>
  <cp:lastModifiedBy>Saikiran Goud Sara -X (saisara - VIRTUSA UK LTD at Cisco)</cp:lastModifiedBy>
  <cp:revision>4</cp:revision>
  <dcterms:created xsi:type="dcterms:W3CDTF">2015-12-18T14:17:08Z</dcterms:created>
  <dcterms:modified xsi:type="dcterms:W3CDTF">2015-12-18T14:43:12Z</dcterms:modified>
</cp:coreProperties>
</file>