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DEE5-27C1-49B9-9F99-2A645B0B24A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physical-security/product-listing.html" TargetMode="External"/><Relationship Id="rId2" Type="http://schemas.openxmlformats.org/officeDocument/2006/relationships/hyperlink" Target="http://www.cisco.com/c/en/us/products/cloud-systems-management/product-lis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conferencing/product-list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solutions/service-provider/product-listing.html" TargetMode="External"/><Relationship Id="rId5" Type="http://schemas.openxmlformats.org/officeDocument/2006/relationships/hyperlink" Target="http://www.cisco.com/c/en/us/products/unified-communications/product-listing.html" TargetMode="External"/><Relationship Id="rId4" Type="http://schemas.openxmlformats.org/officeDocument/2006/relationships/hyperlink" Target="http://www.cisco.com/c/en/us/products/customer-collaboration/product-list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rvers-unified-computing/product-lis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torage-networking/product-list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data-center-virtualization/product-listing.html" TargetMode="External"/><Relationship Id="rId2" Type="http://schemas.openxmlformats.org/officeDocument/2006/relationships/hyperlink" Target="http://www.cisco.com/c/en/us/solutions/collaboration/product-listing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www.cisco.com/c/en/us/solutions/enterprise-networks/product-list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service-provider/product-list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http://www.cisco.com/c/en/us/products/cloud-systems-management/product-listing.html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http://www.cisco.com/c/en/us/products/physical-security/product-listing.html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905000"/>
            <a:ext cx="8274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http://www.cisco.com/c/en/us/products/collaboration-endpoints/product-listing.html</a:t>
            </a:r>
          </a:p>
          <a:p>
            <a:r>
              <a:rPr lang="en-US" sz="1200" dirty="0" smtClean="0">
                <a:hlinkClick r:id="rId3"/>
              </a:rPr>
              <a:t>http://www.cisco.com/c/en/us/products/conferencing/product-listing.html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http://www.cisco.com/c/en/us/products/customer-collaboration/product-listing.html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http://www.cisco.com/c/en/us/products/unified-communications/product-listing.html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6"/>
              </a:rPr>
              <a:t>http://www.cisco.com/c/en/us/solutions/service-provider/product-listing.html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47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219200"/>
            <a:ext cx="887095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http://www.cisco.com/c/en/us/products/servers-unified-computing/product-listing.html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/>
          <a:stretch/>
        </p:blipFill>
        <p:spPr bwMode="auto">
          <a:xfrm>
            <a:off x="609600" y="1791119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81000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http://www.cisco.com/c/en/us/products/storage-networking/product-listing.html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2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23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http://www.cisco.com/c/en/us/solutions/collaboration/product-listing.html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http://www.cisco.com/c/en/us/solutions/data-center-virtualization/product-listing.html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http://www.cisco.com/c/en/us/solutions/enterprise-networks/product-listing.html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8"/>
          <a:stretch/>
        </p:blipFill>
        <p:spPr bwMode="auto">
          <a:xfrm>
            <a:off x="914400" y="1600200"/>
            <a:ext cx="7391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-1457" r="25362" b="26902"/>
          <a:stretch/>
        </p:blipFill>
        <p:spPr bwMode="auto">
          <a:xfrm>
            <a:off x="304800" y="1219200"/>
            <a:ext cx="7862454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0544" y="475565"/>
            <a:ext cx="763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www.cisco.com/c/en/us/solutions/service-provider/product-listing.html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43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Product Listing</vt:lpstr>
      <vt:lpstr>Responsive Pages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Shreya Bhatnagar</cp:lastModifiedBy>
  <cp:revision>36</cp:revision>
  <dcterms:created xsi:type="dcterms:W3CDTF">2015-11-19T05:42:13Z</dcterms:created>
  <dcterms:modified xsi:type="dcterms:W3CDTF">2015-12-09T15:53:50Z</dcterms:modified>
</cp:coreProperties>
</file>