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6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1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3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D15E-0E77-4205-92B0-46D8196A839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6E4E-C7A5-4159-9302-FCF4FF7F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Listing </a:t>
            </a:r>
            <a:r>
              <a:rPr lang="en-US" dirty="0" smtClean="0"/>
              <a:t>Responsive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://www.cisco.com/c/en/us/products/routers/product-listing.html </a:t>
            </a:r>
          </a:p>
          <a:p>
            <a:r>
              <a:rPr lang="en-US" dirty="0"/>
              <a:t>http://</a:t>
            </a:r>
            <a:r>
              <a:rPr lang="en-US" dirty="0" smtClean="0"/>
              <a:t>www.cisco.com/c/en/us/products/switches/product-listing.html</a:t>
            </a:r>
            <a:endParaRPr lang="en-US" dirty="0"/>
          </a:p>
          <a:p>
            <a:r>
              <a:rPr lang="en-US" dirty="0"/>
              <a:t>http://www.cisco.com/c/en/us/products/wireless/product-listing.html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" b="32084"/>
          <a:stretch/>
        </p:blipFill>
        <p:spPr bwMode="auto">
          <a:xfrm>
            <a:off x="381000" y="1447800"/>
            <a:ext cx="8305800" cy="508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79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Product Listing Responsive Pages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Listing Responsive Pages</dc:title>
  <dc:creator>srepydim</dc:creator>
  <cp:lastModifiedBy>srepydim</cp:lastModifiedBy>
  <cp:revision>1</cp:revision>
  <dcterms:created xsi:type="dcterms:W3CDTF">2015-12-21T09:55:08Z</dcterms:created>
  <dcterms:modified xsi:type="dcterms:W3CDTF">2015-12-21T09:56:32Z</dcterms:modified>
</cp:coreProperties>
</file>