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8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6C38-97EC-4490-BF9E-008637C74CD6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592C-17EA-4CC1-9F21-64D9F99B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3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6C38-97EC-4490-BF9E-008637C74CD6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592C-17EA-4CC1-9F21-64D9F99B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5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6C38-97EC-4490-BF9E-008637C74CD6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592C-17EA-4CC1-9F21-64D9F99B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1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6C38-97EC-4490-BF9E-008637C74CD6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592C-17EA-4CC1-9F21-64D9F99B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6C38-97EC-4490-BF9E-008637C74CD6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592C-17EA-4CC1-9F21-64D9F99B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7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6C38-97EC-4490-BF9E-008637C74CD6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592C-17EA-4CC1-9F21-64D9F99B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6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6C38-97EC-4490-BF9E-008637C74CD6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592C-17EA-4CC1-9F21-64D9F99B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1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6C38-97EC-4490-BF9E-008637C74CD6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592C-17EA-4CC1-9F21-64D9F99B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3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6C38-97EC-4490-BF9E-008637C74CD6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592C-17EA-4CC1-9F21-64D9F99B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4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6C38-97EC-4490-BF9E-008637C74CD6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592C-17EA-4CC1-9F21-64D9F99B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8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6C38-97EC-4490-BF9E-008637C74CD6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592C-17EA-4CC1-9F21-64D9F99B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3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86C38-97EC-4490-BF9E-008637C74CD6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F592C-17EA-4CC1-9F21-64D9F99B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3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isco.com/c/en/us/products/switches/solution-listing.html" TargetMode="External"/><Relationship Id="rId4" Type="http://schemas.openxmlformats.org/officeDocument/2006/relationships/hyperlink" Target="http://www.cisco.com/c/en/us/products/routers/solution-listing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isco.com/c/en/us/products/wireless/solution-list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94" y="869182"/>
            <a:ext cx="5791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371600"/>
            <a:ext cx="2057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163564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http://www.cisco.com/c/en/us/products/routers/solution-listing.html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http://www.cisco.com/c/en/us/products/switches/solution-listing.html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805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51054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990600"/>
            <a:ext cx="2679123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399" y="76200"/>
            <a:ext cx="6749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http://www.cisco.com/c/en/us/products/wireless/solution-listing.html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67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9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dbonagir</dc:creator>
  <cp:lastModifiedBy>dbonagir</cp:lastModifiedBy>
  <cp:revision>6</cp:revision>
  <dcterms:created xsi:type="dcterms:W3CDTF">2015-12-21T07:25:01Z</dcterms:created>
  <dcterms:modified xsi:type="dcterms:W3CDTF">2015-12-21T09:52:10Z</dcterms:modified>
</cp:coreProperties>
</file>