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8288000" cy="10287000"/>
  <p:notesSz cx="6858000" cy="9144000"/>
  <p:embeddedFontLst>
    <p:embeddedFont>
      <p:font typeface="Clear Sans Medium" panose="020B0604020202020204" charset="0"/>
      <p:regular r:id="rId8"/>
    </p:embeddedFont>
    <p:embeddedFont>
      <p:font typeface="Mardoto Heavy" panose="020B0604020202020204" charset="0"/>
      <p:bold r:id="rId9"/>
    </p:embeddedFont>
    <p:embeddedFont>
      <p:font typeface="Public Sans Bold" panose="020B0604020202020204" charset="0"/>
      <p:bold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 showGuides="1"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fanciful-duckanoo-37081b.netlify.app/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0C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452819" y="7252335"/>
            <a:ext cx="9806481" cy="1673225"/>
            <a:chOff x="0" y="0"/>
            <a:chExt cx="2683798" cy="45792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83798" cy="457922"/>
            </a:xfrm>
            <a:custGeom>
              <a:avLst/>
              <a:gdLst/>
              <a:ahLst/>
              <a:cxnLst/>
              <a:rect l="l" t="t" r="r" b="b"/>
              <a:pathLst>
                <a:path w="2683798" h="457922">
                  <a:moveTo>
                    <a:pt x="0" y="0"/>
                  </a:moveTo>
                  <a:lnTo>
                    <a:pt x="2683798" y="0"/>
                  </a:lnTo>
                  <a:lnTo>
                    <a:pt x="2683798" y="457922"/>
                  </a:lnTo>
                  <a:lnTo>
                    <a:pt x="0" y="457922"/>
                  </a:lnTo>
                  <a:close/>
                </a:path>
              </a:pathLst>
            </a:custGeom>
            <a:solidFill>
              <a:srgbClr val="733FD7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683798" cy="4960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-902504" y="-874376"/>
            <a:ext cx="8932059" cy="17164890"/>
          </a:xfrm>
          <a:custGeom>
            <a:avLst/>
            <a:gdLst/>
            <a:ahLst/>
            <a:cxnLst/>
            <a:rect l="l" t="t" r="r" b="b"/>
            <a:pathLst>
              <a:path w="8932059" h="17164890">
                <a:moveTo>
                  <a:pt x="8932059" y="0"/>
                </a:moveTo>
                <a:lnTo>
                  <a:pt x="0" y="0"/>
                </a:lnTo>
                <a:lnTo>
                  <a:pt x="0" y="17164891"/>
                </a:lnTo>
                <a:lnTo>
                  <a:pt x="8932059" y="17164891"/>
                </a:lnTo>
                <a:lnTo>
                  <a:pt x="8932059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5400000">
            <a:off x="651708" y="1112637"/>
            <a:ext cx="3086100" cy="1543050"/>
            <a:chOff x="0" y="0"/>
            <a:chExt cx="812800" cy="406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33FD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7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-2975620" y="3524816"/>
            <a:ext cx="6893838" cy="3446919"/>
            <a:chOff x="0" y="0"/>
            <a:chExt cx="812800" cy="4064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406400"/>
                  </a:lnTo>
                  <a:lnTo>
                    <a:pt x="609600" y="4064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33FD7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203200" y="120650"/>
              <a:ext cx="406400" cy="285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87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601719" y="1723017"/>
            <a:ext cx="9657581" cy="6203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840"/>
              </a:lnSpc>
            </a:pPr>
            <a:r>
              <a:rPr lang="en-US" sz="4400" b="1" spc="330" dirty="0">
                <a:solidFill>
                  <a:srgbClr val="F6F0FF"/>
                </a:solidFill>
                <a:latin typeface="Clear Sans Medium" panose="020B0603030202020304"/>
                <a:ea typeface="Clear Sans Medium" panose="020B0603030202020304"/>
                <a:cs typeface="Clear Sans Medium" panose="020B0603030202020304"/>
                <a:sym typeface="Clear Sans Medium" panose="020B0603030202020304"/>
              </a:rPr>
              <a:t>TEAM 3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421715" y="5267325"/>
            <a:ext cx="11837585" cy="2172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6600"/>
              </a:lnSpc>
            </a:pPr>
            <a:r>
              <a:rPr lang="en-US" sz="15095" b="1" spc="482">
                <a:solidFill>
                  <a:srgbClr val="F6F0FF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BUILD</a:t>
            </a:r>
            <a:r>
              <a:rPr lang="en-US" sz="15095" b="1" spc="482">
                <a:solidFill>
                  <a:srgbClr val="93D2FE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IT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4891815" y="7584754"/>
            <a:ext cx="11837585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140"/>
              </a:lnSpc>
            </a:pPr>
            <a:r>
              <a:rPr lang="en-IN" sz="8000" b="1" dirty="0">
                <a:solidFill>
                  <a:schemeClr val="bg1"/>
                </a:solidFill>
              </a:rPr>
              <a:t>EVALUATION</a:t>
            </a:r>
          </a:p>
          <a:p>
            <a:pPr algn="r">
              <a:lnSpc>
                <a:spcPts val="8140"/>
              </a:lnSpc>
            </a:pPr>
            <a:endParaRPr lang="en-US" sz="7400" b="1" spc="236" dirty="0">
              <a:solidFill>
                <a:schemeClr val="bg1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138" b="-1458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flipV="1">
            <a:off x="1758730" y="1613828"/>
            <a:ext cx="14770540" cy="8429"/>
          </a:xfrm>
          <a:prstGeom prst="line">
            <a:avLst/>
          </a:prstGeom>
          <a:ln w="238125" cap="flat">
            <a:solidFill>
              <a:srgbClr val="20004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690189" y="236220"/>
            <a:ext cx="14907622" cy="9886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sz="5700" b="1" dirty="0">
                <a:solidFill>
                  <a:srgbClr val="150336"/>
                </a:solidFill>
                <a:latin typeface="Mardoto Heavy" panose="00000A00000000000000"/>
                <a:ea typeface="Mardoto Heavy" panose="00000A00000000000000"/>
                <a:cs typeface="Mardoto Heavy" panose="00000A00000000000000"/>
                <a:sym typeface="Mardoto Heavy" panose="00000A00000000000000"/>
              </a:rPr>
              <a:t>Problem Statement &amp; Proposed Solution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537845" y="2566035"/>
            <a:ext cx="17750155" cy="772096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b="1" dirty="0">
                <a:latin typeface="Verdana" panose="020B0604030504040204" charset="0"/>
                <a:cs typeface="Verdana" panose="020B0604030504040204" charset="0"/>
              </a:rPr>
              <a:t>               "CypherSage Cricket-Themed Web Development Challenge"</a:t>
            </a:r>
          </a:p>
          <a:p>
            <a:endParaRPr lang="en-US" sz="3200" dirty="0"/>
          </a:p>
          <a:p>
            <a:r>
              <a:rPr lang="en-US" sz="3200" b="1" dirty="0"/>
              <a:t>Objective:</a:t>
            </a:r>
          </a:p>
          <a:p>
            <a:endParaRPr lang="en-US" sz="3200" b="1" dirty="0"/>
          </a:p>
          <a:p>
            <a:r>
              <a:rPr lang="en-US" sz="3200" dirty="0"/>
              <a:t>Build a visually captivating and interactive website for XYZ Organization, dedicated to hosting cricket tournaments in multiple formats.</a:t>
            </a:r>
          </a:p>
          <a:p>
            <a:endParaRPr lang="en-US" sz="3200" dirty="0"/>
          </a:p>
          <a:p>
            <a:r>
              <a:rPr lang="en-US" sz="3200" b="1" dirty="0"/>
              <a:t>Key Requirements:</a:t>
            </a:r>
          </a:p>
          <a:p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Cricket Theme: Design must reflect the sport's energy and include cricket-specific elements.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Interactivity: Smooth transitions and dynamic content for an engaging user experience.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Multi-Stage Registration Form: Allow users to register with a structured, step-by-step form.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Accessible Hosting: Host on a free, public platform (GitHub Pages, Netlify or Vercel).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138" b="-1458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58662" y="540946"/>
            <a:ext cx="14770675" cy="1242209"/>
            <a:chOff x="0" y="0"/>
            <a:chExt cx="19694234" cy="1656279"/>
          </a:xfrm>
        </p:grpSpPr>
        <p:sp>
          <p:nvSpPr>
            <p:cNvPr id="4" name="AutoShape 4"/>
            <p:cNvSpPr/>
            <p:nvPr/>
          </p:nvSpPr>
          <p:spPr>
            <a:xfrm flipV="1">
              <a:off x="91" y="1486290"/>
              <a:ext cx="19694053" cy="11239"/>
            </a:xfrm>
            <a:prstGeom prst="line">
              <a:avLst/>
            </a:prstGeom>
            <a:ln w="317500" cap="flat">
              <a:solidFill>
                <a:srgbClr val="20004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353327" y="-123825"/>
              <a:ext cx="16987579" cy="12769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80"/>
                </a:lnSpc>
              </a:pPr>
              <a:r>
                <a:rPr lang="en-US" sz="5700" b="1" dirty="0">
                  <a:solidFill>
                    <a:srgbClr val="150336"/>
                  </a:solidFill>
                  <a:latin typeface="Mardoto Heavy" panose="00000A00000000000000"/>
                  <a:ea typeface="Mardoto Heavy" panose="00000A00000000000000"/>
                  <a:cs typeface="Mardoto Heavy" panose="00000A00000000000000"/>
                  <a:sym typeface="Mardoto Heavy" panose="00000A00000000000000"/>
                </a:rPr>
                <a:t>Current Implementation Status</a:t>
              </a: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143000" y="2324100"/>
            <a:ext cx="15629255" cy="769572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4000" b="1" dirty="0"/>
              <a:t> </a:t>
            </a:r>
            <a:r>
              <a:rPr lang="en-US" sz="4000" b="1" u="sng" dirty="0"/>
              <a:t>Frontend Layout:</a:t>
            </a:r>
          </a:p>
          <a:p>
            <a:endParaRPr 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Designed a cricket-themed homepage using HTML, CSS,JS and Tailwind.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/>
              <a:t>Equipped the website with functional buttons, hyperlinks and forms.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/>
          </a:p>
          <a:p>
            <a:pPr indent="0">
              <a:buFont typeface="Arial" panose="020B0604020202020204" pitchFamily="34" charset="0"/>
              <a:buNone/>
            </a:pPr>
            <a:r>
              <a:rPr lang="en-US" sz="4000" dirty="0"/>
              <a:t> </a:t>
            </a:r>
            <a:r>
              <a:rPr lang="en-US" sz="4000" b="1" u="sng" dirty="0"/>
              <a:t>Multi-Stage form for various activities:</a:t>
            </a:r>
          </a:p>
          <a:p>
            <a:pPr indent="0">
              <a:buFont typeface="Arial" panose="020B0604020202020204" pitchFamily="34" charset="0"/>
              <a:buNone/>
            </a:pPr>
            <a:endParaRPr lang="en-US" sz="4000" b="1" dirty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/>
              <a:t>Join Tournament: </a:t>
            </a:r>
            <a:r>
              <a:rPr lang="en-US" sz="4000" dirty="0"/>
              <a:t>Submit team and player details. Optionally request a specific player type.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/>
              <a:t>Host Tournament:</a:t>
            </a:r>
            <a:r>
              <a:rPr lang="en-US" sz="4000" dirty="0"/>
              <a:t> Create a new tournament—auto-updates in the tournament section.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4000" b="1" dirty="0"/>
              <a:t>Book Tickets:</a:t>
            </a:r>
            <a:r>
              <a:rPr lang="en-US" sz="4000" dirty="0"/>
              <a:t> Reserve seats and receive a confirmation email instantly.</a:t>
            </a:r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138" b="-14587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1758730" y="267176"/>
            <a:ext cx="14770539" cy="3004027"/>
            <a:chOff x="91" y="-123825"/>
            <a:chExt cx="19694053" cy="4005371"/>
          </a:xfrm>
        </p:grpSpPr>
        <p:sp>
          <p:nvSpPr>
            <p:cNvPr id="4" name="AutoShape 4"/>
            <p:cNvSpPr/>
            <p:nvPr/>
          </p:nvSpPr>
          <p:spPr>
            <a:xfrm flipV="1">
              <a:off x="91" y="1486290"/>
              <a:ext cx="19694053" cy="11239"/>
            </a:xfrm>
            <a:prstGeom prst="line">
              <a:avLst/>
            </a:prstGeom>
            <a:ln w="317500" cap="flat">
              <a:solidFill>
                <a:srgbClr val="20004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353327" y="-123825"/>
              <a:ext cx="16987580" cy="4005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80"/>
                </a:lnSpc>
              </a:pPr>
              <a:r>
                <a:rPr lang="en-US" sz="5700" b="1" dirty="0">
                  <a:solidFill>
                    <a:srgbClr val="150336"/>
                  </a:solidFill>
                  <a:latin typeface="Mardoto Heavy" panose="00000A00000000000000"/>
                  <a:ea typeface="Mardoto Heavy" panose="00000A00000000000000"/>
                  <a:cs typeface="Mardoto Heavy" panose="00000A00000000000000"/>
                  <a:sym typeface="Mardoto Heavy" panose="00000A00000000000000"/>
                </a:rPr>
                <a:t>Current Implementation Status</a:t>
              </a:r>
            </a:p>
            <a:p>
              <a:pPr algn="ctr">
                <a:lnSpc>
                  <a:spcPts val="7980"/>
                </a:lnSpc>
              </a:pPr>
              <a:endParaRPr lang="en-US" sz="5700" b="1" dirty="0">
                <a:solidFill>
                  <a:srgbClr val="150336"/>
                </a:solidFill>
                <a:latin typeface="Mardoto Heavy" panose="00000A00000000000000"/>
                <a:ea typeface="Mardoto Heavy" panose="00000A00000000000000"/>
                <a:cs typeface="Mardoto Heavy" panose="00000A00000000000000"/>
                <a:sym typeface="Mardoto Heavy" panose="00000A00000000000000"/>
              </a:endParaRPr>
            </a:p>
            <a:p>
              <a:pPr algn="ctr">
                <a:lnSpc>
                  <a:spcPts val="7980"/>
                </a:lnSpc>
              </a:pPr>
              <a:endParaRPr lang="en-US" sz="5700" b="1" dirty="0">
                <a:solidFill>
                  <a:srgbClr val="150336"/>
                </a:solidFill>
                <a:latin typeface="Mardoto Heavy" panose="00000A00000000000000"/>
                <a:ea typeface="Mardoto Heavy" panose="00000A00000000000000"/>
                <a:cs typeface="Mardoto Heavy" panose="00000A00000000000000"/>
                <a:sym typeface="Mardoto Heavy" panose="00000A00000000000000"/>
              </a:endParaRPr>
            </a:p>
          </p:txBody>
        </p:sp>
      </p:grpSp>
      <p:sp>
        <p:nvSpPr>
          <p:cNvPr id="6" name="Text Box 5"/>
          <p:cNvSpPr txBox="1"/>
          <p:nvPr/>
        </p:nvSpPr>
        <p:spPr>
          <a:xfrm>
            <a:off x="1600200" y="1769189"/>
            <a:ext cx="14152880" cy="92640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Backend Setup:</a:t>
            </a:r>
          </a:p>
          <a:p>
            <a:endParaRPr lang="en-US" sz="4000" b="1" u="sng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Implemented a post method for form submissions.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Connected a database to dynamically store the tournament’s data.</a:t>
            </a:r>
          </a:p>
          <a:p>
            <a:endParaRPr lang="en-US" sz="3600" dirty="0"/>
          </a:p>
          <a:p>
            <a:r>
              <a:rPr lang="en-US" sz="3600" b="1" u="sng" dirty="0"/>
              <a:t>Webpage Structure:</a:t>
            </a:r>
          </a:p>
          <a:p>
            <a:r>
              <a:rPr lang="en-US" sz="3600" dirty="0"/>
              <a:t>Contains multiple sections constrained to  different aspects of a cricket hosting website such as:</a:t>
            </a:r>
          </a:p>
          <a:p>
            <a:endParaRPr lang="en-US" sz="36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Home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Blogs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Tournaments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Merchandise Store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FAQs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3200" dirty="0"/>
              <a:t>Contact Us </a:t>
            </a:r>
          </a:p>
          <a:p>
            <a:endParaRPr lang="en-US" sz="3600" dirty="0"/>
          </a:p>
          <a:p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B3A6A-20BD-AE1B-C13E-6A0602D2D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D53B7BE-7EF2-8FC5-9941-BE1BAE7FD01E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61138" b="-14587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42BB882B-23FD-5A10-150F-BFE8F0448355}"/>
              </a:ext>
            </a:extLst>
          </p:cNvPr>
          <p:cNvGrpSpPr/>
          <p:nvPr/>
        </p:nvGrpSpPr>
        <p:grpSpPr>
          <a:xfrm>
            <a:off x="1758730" y="571500"/>
            <a:ext cx="14770539" cy="3004027"/>
            <a:chOff x="91" y="-226060"/>
            <a:chExt cx="19694053" cy="4005371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80955920-0930-3E88-DF1A-AD8EA6979431}"/>
                </a:ext>
              </a:extLst>
            </p:cNvPr>
            <p:cNvSpPr/>
            <p:nvPr/>
          </p:nvSpPr>
          <p:spPr>
            <a:xfrm flipV="1">
              <a:off x="91" y="1486290"/>
              <a:ext cx="19694053" cy="11239"/>
            </a:xfrm>
            <a:prstGeom prst="line">
              <a:avLst/>
            </a:prstGeom>
            <a:ln w="317500" cap="flat">
              <a:solidFill>
                <a:srgbClr val="20004E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6BFCA273-A258-0FD2-2418-B27C71116F72}"/>
                </a:ext>
              </a:extLst>
            </p:cNvPr>
            <p:cNvSpPr txBox="1"/>
            <p:nvPr/>
          </p:nvSpPr>
          <p:spPr>
            <a:xfrm>
              <a:off x="1353327" y="-226060"/>
              <a:ext cx="16987580" cy="400537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980"/>
                </a:lnSpc>
              </a:pPr>
              <a:r>
                <a:rPr lang="en-US" sz="5700" b="1" dirty="0">
                  <a:solidFill>
                    <a:srgbClr val="150336"/>
                  </a:solidFill>
                  <a:latin typeface="Mardoto Heavy" panose="00000A00000000000000"/>
                  <a:ea typeface="Mardoto Heavy" panose="00000A00000000000000"/>
                  <a:cs typeface="Mardoto Heavy" panose="00000A00000000000000"/>
                  <a:sym typeface="Mardoto Heavy" panose="00000A00000000000000"/>
                </a:rPr>
                <a:t>Current Implementation Status</a:t>
              </a:r>
            </a:p>
            <a:p>
              <a:pPr algn="ctr">
                <a:lnSpc>
                  <a:spcPts val="7980"/>
                </a:lnSpc>
              </a:pPr>
              <a:endParaRPr lang="en-US" sz="5700" b="1" dirty="0">
                <a:solidFill>
                  <a:srgbClr val="150336"/>
                </a:solidFill>
                <a:latin typeface="Mardoto Heavy" panose="00000A00000000000000"/>
                <a:ea typeface="Mardoto Heavy" panose="00000A00000000000000"/>
                <a:cs typeface="Mardoto Heavy" panose="00000A00000000000000"/>
                <a:sym typeface="Mardoto Heavy" panose="00000A00000000000000"/>
              </a:endParaRPr>
            </a:p>
            <a:p>
              <a:pPr algn="ctr">
                <a:lnSpc>
                  <a:spcPts val="7980"/>
                </a:lnSpc>
              </a:pPr>
              <a:endParaRPr lang="en-US" sz="5700" b="1" dirty="0">
                <a:solidFill>
                  <a:srgbClr val="150336"/>
                </a:solidFill>
                <a:latin typeface="Mardoto Heavy" panose="00000A00000000000000"/>
                <a:ea typeface="Mardoto Heavy" panose="00000A00000000000000"/>
                <a:cs typeface="Mardoto Heavy" panose="00000A00000000000000"/>
                <a:sym typeface="Mardoto Heavy" panose="00000A00000000000000"/>
              </a:endParaRPr>
            </a:p>
          </p:txBody>
        </p:sp>
      </p:grpSp>
      <p:sp>
        <p:nvSpPr>
          <p:cNvPr id="6" name="Text Box 5">
            <a:extLst>
              <a:ext uri="{FF2B5EF4-FFF2-40B4-BE49-F238E27FC236}">
                <a16:creationId xmlns:a16="http://schemas.microsoft.com/office/drawing/2014/main" id="{965FFF00-456D-7082-1DBE-F9083FACB824}"/>
              </a:ext>
            </a:extLst>
          </p:cNvPr>
          <p:cNvSpPr txBox="1"/>
          <p:nvPr/>
        </p:nvSpPr>
        <p:spPr>
          <a:xfrm>
            <a:off x="1600200" y="2552700"/>
            <a:ext cx="1415288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u="sng" dirty="0"/>
              <a:t>Chatbot:</a:t>
            </a:r>
          </a:p>
          <a:p>
            <a:endParaRPr lang="en-US" sz="4000" b="1" dirty="0"/>
          </a:p>
          <a:p>
            <a:r>
              <a:rPr lang="en-US" sz="4000" b="1" dirty="0"/>
              <a:t>Smart Ticket Booking Bot:</a:t>
            </a:r>
            <a:r>
              <a:rPr lang="en-US" sz="4000" dirty="0"/>
              <a:t> Conveniently collects required user details in one click and redirects to the payment page for final booking.</a:t>
            </a:r>
          </a:p>
          <a:p>
            <a:endParaRPr lang="en-US" sz="4000" dirty="0"/>
          </a:p>
          <a:p>
            <a:r>
              <a:rPr lang="en-US" sz="4000" dirty="0"/>
              <a:t>Deployed link: </a:t>
            </a:r>
            <a:r>
              <a:rPr lang="en-US" sz="4000" dirty="0">
                <a:hlinkClick r:id="rId3"/>
              </a:rPr>
              <a:t>StumpsConnect</a:t>
            </a:r>
            <a:endParaRPr lang="en-US" sz="4000" b="1" dirty="0"/>
          </a:p>
          <a:p>
            <a:endParaRPr lang="en-US" sz="4000" b="1" dirty="0"/>
          </a:p>
          <a:p>
            <a:endParaRPr lang="en-US" sz="3600" dirty="0"/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8031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03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690460" y="-1580176"/>
            <a:ext cx="4452453" cy="8556356"/>
          </a:xfrm>
          <a:custGeom>
            <a:avLst/>
            <a:gdLst/>
            <a:ahLst/>
            <a:cxnLst/>
            <a:rect l="l" t="t" r="r" b="b"/>
            <a:pathLst>
              <a:path w="4452453" h="8556356">
                <a:moveTo>
                  <a:pt x="4452453" y="0"/>
                </a:moveTo>
                <a:lnTo>
                  <a:pt x="0" y="0"/>
                </a:lnTo>
                <a:lnTo>
                  <a:pt x="0" y="8556356"/>
                </a:lnTo>
                <a:lnTo>
                  <a:pt x="4452453" y="8556356"/>
                </a:lnTo>
                <a:lnTo>
                  <a:pt x="445245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5099123" y="5203330"/>
            <a:ext cx="4252774" cy="8109941"/>
          </a:xfrm>
          <a:custGeom>
            <a:avLst/>
            <a:gdLst/>
            <a:ahLst/>
            <a:cxnLst/>
            <a:rect l="l" t="t" r="r" b="b"/>
            <a:pathLst>
              <a:path w="4252774" h="8109941">
                <a:moveTo>
                  <a:pt x="0" y="0"/>
                </a:moveTo>
                <a:lnTo>
                  <a:pt x="4252774" y="0"/>
                </a:lnTo>
                <a:lnTo>
                  <a:pt x="4252774" y="8109940"/>
                </a:lnTo>
                <a:lnTo>
                  <a:pt x="0" y="81099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4376" t="-10648" r="-242807" b="-7223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56841" y="1104900"/>
            <a:ext cx="16974318" cy="4424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35"/>
              </a:lnSpc>
            </a:pPr>
            <a:r>
              <a:rPr lang="en-US" sz="17280" b="1" spc="1814" dirty="0">
                <a:solidFill>
                  <a:srgbClr val="FFFFFF"/>
                </a:solidFill>
                <a:latin typeface="Mardoto Heavy" panose="00000A00000000000000"/>
                <a:ea typeface="Mardoto Heavy" panose="00000A00000000000000"/>
                <a:cs typeface="Mardoto Heavy" panose="00000A00000000000000"/>
                <a:sym typeface="Mardoto Heavy" panose="00000A00000000000000"/>
              </a:rPr>
              <a:t>THANK</a:t>
            </a:r>
          </a:p>
          <a:p>
            <a:pPr algn="ctr">
              <a:lnSpc>
                <a:spcPts val="16935"/>
              </a:lnSpc>
            </a:pPr>
            <a:r>
              <a:rPr lang="en-US" sz="17280" b="1" spc="1814" dirty="0">
                <a:solidFill>
                  <a:srgbClr val="FFFFFF"/>
                </a:solidFill>
                <a:latin typeface="Mardoto Heavy" panose="00000A00000000000000"/>
                <a:ea typeface="Mardoto Heavy" panose="00000A00000000000000"/>
                <a:cs typeface="Mardoto Heavy" panose="00000A00000000000000"/>
                <a:sym typeface="Mardoto Heavy" panose="00000A00000000000000"/>
              </a:rPr>
              <a:t>YOU</a:t>
            </a:r>
          </a:p>
        </p:txBody>
      </p:sp>
      <p:sp>
        <p:nvSpPr>
          <p:cNvPr id="11" name="Text Box 10"/>
          <p:cNvSpPr txBox="1"/>
          <p:nvPr/>
        </p:nvSpPr>
        <p:spPr>
          <a:xfrm>
            <a:off x="8279130" y="-15176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7DD534-20D8-0EDC-5560-A4E040B850E2}"/>
              </a:ext>
            </a:extLst>
          </p:cNvPr>
          <p:cNvSpPr txBox="1"/>
          <p:nvPr/>
        </p:nvSpPr>
        <p:spPr>
          <a:xfrm>
            <a:off x="457200" y="6629884"/>
            <a:ext cx="670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</a:rPr>
              <a:t>Team Members:</a:t>
            </a:r>
          </a:p>
          <a:p>
            <a:endParaRPr lang="en-IN" sz="4000" dirty="0">
              <a:solidFill>
                <a:schemeClr val="bg1"/>
              </a:solidFill>
            </a:endParaRPr>
          </a:p>
          <a:p>
            <a:r>
              <a:rPr lang="en-IN" sz="4000" dirty="0">
                <a:solidFill>
                  <a:schemeClr val="bg1"/>
                </a:solidFill>
              </a:rPr>
              <a:t>Nikhila S  (VI ISE)</a:t>
            </a:r>
          </a:p>
          <a:p>
            <a:r>
              <a:rPr lang="en-IN" sz="4000" dirty="0">
                <a:solidFill>
                  <a:schemeClr val="bg1"/>
                </a:solidFill>
              </a:rPr>
              <a:t>Shamanth M S (IV AIML)</a:t>
            </a:r>
          </a:p>
          <a:p>
            <a:r>
              <a:rPr lang="en-IN" sz="4000" dirty="0">
                <a:solidFill>
                  <a:schemeClr val="bg1"/>
                </a:solidFill>
              </a:rPr>
              <a:t>Shreya B J (IV ISE)</a:t>
            </a:r>
          </a:p>
          <a:p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290</Words>
  <Application>Microsoft Office PowerPoint</Application>
  <PresentationFormat>Custom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Verdana</vt:lpstr>
      <vt:lpstr>Calibri</vt:lpstr>
      <vt:lpstr>Mardoto Heavy</vt:lpstr>
      <vt:lpstr>Clear Sans Medium</vt:lpstr>
      <vt:lpstr>Wingdings</vt:lpstr>
      <vt:lpstr>Public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checkpoint1</dc:title>
  <dc:creator>Shreya B J</dc:creator>
  <cp:lastModifiedBy>Shreya B J</cp:lastModifiedBy>
  <cp:revision>5</cp:revision>
  <dcterms:created xsi:type="dcterms:W3CDTF">2006-08-16T00:00:00Z</dcterms:created>
  <dcterms:modified xsi:type="dcterms:W3CDTF">2025-04-14T15:43:20Z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C03B7C2E5FBF43ABAB696BD522233C78_12</vt:lpwstr>
  </property>
  <property fmtid="{D5CDD505-2E9C-101B-9397-08002B2CF9AE}" pid="3" name="KSOProductBuildVer">
    <vt:lpwstr>1033-12.2.0.18607</vt:lpwstr>
  </property>
</Properties>
</file>