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63" r:id="rId2"/>
    <p:sldId id="257" r:id="rId3"/>
    <p:sldId id="258" r:id="rId4"/>
    <p:sldId id="261" r:id="rId5"/>
    <p:sldId id="260" r:id="rId6"/>
    <p:sldId id="259" r:id="rId7"/>
    <p:sldId id="262" r:id="rId8"/>
  </p:sldIdLst>
  <p:sldSz cx="9144000" cy="6858000" type="screen4x3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35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596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4859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05C68-78E8-4CAC-93F4-A049C2286732}" type="datetimeFigureOut">
              <a:rPr lang="en-IN" smtClean="0"/>
              <a:t>16-11-2018</a:t>
            </a:fld>
            <a:endParaRPr lang="en-IN"/>
          </a:p>
        </p:txBody>
      </p:sp>
      <p:sp>
        <p:nvSpPr>
          <p:cNvPr id="10485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5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DF30-60D2-40FF-B9AF-8E44738CEEA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05C68-78E8-4CAC-93F4-A049C2286732}" type="datetimeFigureOut">
              <a:rPr lang="en-IN" smtClean="0"/>
              <a:t>16-11-2018</a:t>
            </a:fld>
            <a:endParaRPr lang="en-IN"/>
          </a:p>
        </p:txBody>
      </p:sp>
      <p:sp>
        <p:nvSpPr>
          <p:cNvPr id="104864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DF30-60D2-40FF-B9AF-8E44738CEEA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62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05C68-78E8-4CAC-93F4-A049C2286732}" type="datetimeFigureOut">
              <a:rPr lang="en-IN" smtClean="0"/>
              <a:t>16-11-2018</a:t>
            </a:fld>
            <a:endParaRPr lang="en-IN"/>
          </a:p>
        </p:txBody>
      </p:sp>
      <p:sp>
        <p:nvSpPr>
          <p:cNvPr id="10486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DF30-60D2-40FF-B9AF-8E44738CEEA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05C68-78E8-4CAC-93F4-A049C2286732}" type="datetimeFigureOut">
              <a:rPr lang="en-IN" smtClean="0"/>
              <a:t>16-11-2018</a:t>
            </a:fld>
            <a:endParaRPr lang="en-IN"/>
          </a:p>
        </p:txBody>
      </p:sp>
      <p:sp>
        <p:nvSpPr>
          <p:cNvPr id="10485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5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DF30-60D2-40FF-B9AF-8E44738CEEA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637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05C68-78E8-4CAC-93F4-A049C2286732}" type="datetimeFigureOut">
              <a:rPr lang="en-IN" smtClean="0"/>
              <a:t>16-11-2018</a:t>
            </a:fld>
            <a:endParaRPr lang="en-IN"/>
          </a:p>
        </p:txBody>
      </p:sp>
      <p:sp>
        <p:nvSpPr>
          <p:cNvPr id="104863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DF30-60D2-40FF-B9AF-8E44738CEEA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606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60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05C68-78E8-4CAC-93F4-A049C2286732}" type="datetimeFigureOut">
              <a:rPr lang="en-IN" smtClean="0"/>
              <a:t>16-11-2018</a:t>
            </a:fld>
            <a:endParaRPr lang="en-IN"/>
          </a:p>
        </p:txBody>
      </p:sp>
      <p:sp>
        <p:nvSpPr>
          <p:cNvPr id="104860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0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DF30-60D2-40FF-B9AF-8E44738CEEA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12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6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14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1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05C68-78E8-4CAC-93F4-A049C2286732}" type="datetimeFigureOut">
              <a:rPr lang="en-IN" smtClean="0"/>
              <a:t>16-11-2018</a:t>
            </a:fld>
            <a:endParaRPr lang="en-IN"/>
          </a:p>
        </p:txBody>
      </p:sp>
      <p:sp>
        <p:nvSpPr>
          <p:cNvPr id="104861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1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DF30-60D2-40FF-B9AF-8E44738CEEA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05C68-78E8-4CAC-93F4-A049C2286732}" type="datetimeFigureOut">
              <a:rPr lang="en-IN" smtClean="0"/>
              <a:t>16-11-2018</a:t>
            </a:fld>
            <a:endParaRPr lang="en-IN"/>
          </a:p>
        </p:txBody>
      </p:sp>
      <p:sp>
        <p:nvSpPr>
          <p:cNvPr id="104862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DF30-60D2-40FF-B9AF-8E44738CEEA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05C68-78E8-4CAC-93F4-A049C2286732}" type="datetimeFigureOut">
              <a:rPr lang="en-IN" smtClean="0"/>
              <a:t>16-11-2018</a:t>
            </a:fld>
            <a:endParaRPr lang="en-IN"/>
          </a:p>
        </p:txBody>
      </p:sp>
      <p:sp>
        <p:nvSpPr>
          <p:cNvPr id="104862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2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DF30-60D2-40FF-B9AF-8E44738CEEA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647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05C68-78E8-4CAC-93F4-A049C2286732}" type="datetimeFigureOut">
              <a:rPr lang="en-IN" smtClean="0"/>
              <a:t>16-11-2018</a:t>
            </a:fld>
            <a:endParaRPr lang="en-IN"/>
          </a:p>
        </p:txBody>
      </p:sp>
      <p:sp>
        <p:nvSpPr>
          <p:cNvPr id="104864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5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DF30-60D2-40FF-B9AF-8E44738CEEA0}" type="slidenum">
              <a:rPr lang="en-IN" smtClean="0"/>
              <a:t>‹#›</a:t>
            </a:fld>
            <a:endParaRPr lang="en-IN"/>
          </a:p>
        </p:txBody>
      </p:sp>
      <p:sp>
        <p:nvSpPr>
          <p:cNvPr id="1048651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631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8632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3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05C68-78E8-4CAC-93F4-A049C2286732}" type="datetimeFigureOut">
              <a:rPr lang="en-IN" smtClean="0"/>
              <a:t>16-11-2018</a:t>
            </a:fld>
            <a:endParaRPr lang="en-IN"/>
          </a:p>
        </p:txBody>
      </p:sp>
      <p:sp>
        <p:nvSpPr>
          <p:cNvPr id="1048634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58DF30-60D2-40FF-B9AF-8E44738CEEA0}" type="slidenum">
              <a:rPr lang="en-IN" smtClean="0"/>
              <a:t>‹#›</a:t>
            </a:fld>
            <a:endParaRPr lang="en-IN"/>
          </a:p>
        </p:txBody>
      </p:sp>
      <p:sp>
        <p:nvSpPr>
          <p:cNvPr id="1048635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578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579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C58DF30-60D2-40FF-B9AF-8E44738CEEA0}" type="slidenum">
              <a:rPr lang="en-IN" smtClean="0"/>
              <a:t>‹#›</a:t>
            </a:fld>
            <a:endParaRPr lang="en-IN"/>
          </a:p>
        </p:txBody>
      </p:sp>
      <p:sp>
        <p:nvSpPr>
          <p:cNvPr id="1048581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1048582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6705C68-78E8-4CAC-93F4-A049C2286732}" type="datetimeFigureOut">
              <a:rPr lang="en-IN" smtClean="0"/>
              <a:t>16-11-2018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964" y="2030506"/>
            <a:ext cx="7691718" cy="1944034"/>
          </a:xfrm>
        </p:spPr>
        <p:txBody>
          <a:bodyPr/>
          <a:lstStyle/>
          <a:p>
            <a:r>
              <a:rPr lang="en-US" dirty="0" smtClean="0"/>
              <a:t>Improve Efficiency of Reconciliation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109881"/>
            <a:ext cx="6461760" cy="1035425"/>
          </a:xfrm>
        </p:spPr>
        <p:txBody>
          <a:bodyPr>
            <a:normAutofit/>
          </a:bodyPr>
          <a:lstStyle/>
          <a:p>
            <a:r>
              <a:rPr lang="en-US" dirty="0" err="1" smtClean="0"/>
              <a:t>Meghna</a:t>
            </a:r>
            <a:r>
              <a:rPr lang="en-US" dirty="0" smtClean="0"/>
              <a:t> </a:t>
            </a:r>
            <a:r>
              <a:rPr lang="en-US" dirty="0" err="1" smtClean="0"/>
              <a:t>Goel</a:t>
            </a:r>
            <a:r>
              <a:rPr lang="en-US" dirty="0" smtClean="0"/>
              <a:t> 			</a:t>
            </a:r>
            <a:r>
              <a:rPr lang="en-US" dirty="0"/>
              <a:t>Shreya Khandelwal</a:t>
            </a:r>
          </a:p>
          <a:p>
            <a:r>
              <a:rPr lang="en-US" dirty="0" err="1" smtClean="0"/>
              <a:t>Noinika</a:t>
            </a:r>
            <a:r>
              <a:rPr lang="en-US" dirty="0" smtClean="0"/>
              <a:t> </a:t>
            </a:r>
            <a:r>
              <a:rPr lang="en-US" dirty="0" err="1" smtClean="0"/>
              <a:t>Ganguly</a:t>
            </a:r>
            <a:r>
              <a:rPr lang="en-US" dirty="0" smtClean="0"/>
              <a:t>			</a:t>
            </a:r>
            <a:r>
              <a:rPr lang="en-US" dirty="0" err="1"/>
              <a:t>Tushar</a:t>
            </a:r>
            <a:r>
              <a:rPr lang="en-US" dirty="0"/>
              <a:t> Agarwal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42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1470025"/>
          </a:xfrm>
        </p:spPr>
        <p:txBody>
          <a:bodyPr/>
          <a:lstStyle/>
          <a:p>
            <a:r>
              <a:rPr lang="en-IN" sz="4600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IN" sz="4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01" name="Subtitle 2"/>
          <p:cNvSpPr>
            <a:spLocks noGrp="1"/>
          </p:cNvSpPr>
          <p:nvPr>
            <p:ph type="subTitle" idx="1"/>
          </p:nvPr>
        </p:nvSpPr>
        <p:spPr>
          <a:xfrm>
            <a:off x="107504" y="2204864"/>
            <a:ext cx="6400800" cy="4464496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Messages communicated between 2 or more IT applications are getting lost or corrupted and causing variance in the data maintained by these applications.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IN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main objective is to find those messages which got lost or corrupted without any sweat.</a:t>
            </a:r>
            <a:endParaRPr lang="en-IN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KEY PARA</a:t>
            </a:r>
            <a:r>
              <a:rPr lang="en-US" altLang="en-IN" dirty="0" smtClean="0">
                <a:latin typeface="Times New Roman" pitchFamily="18" charset="0"/>
                <a:cs typeface="Times New Roman" pitchFamily="18" charset="0"/>
              </a:rPr>
              <a:t>ME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TERS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Stability 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Scalability: Million messages are send without the server getting down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Error minimization</a:t>
            </a:r>
          </a:p>
          <a:p>
            <a:r>
              <a:rPr lang="en-IN" altLang="en-US" sz="2800" dirty="0">
                <a:latin typeface="Times New Roman" pitchFamily="18" charset="0"/>
                <a:cs typeface="Times New Roman" pitchFamily="18" charset="0"/>
              </a:rPr>
              <a:t>Performance − Kafka has high throughput for both publishing and subscribing messages. It maintains stable performance even many TB of messages are stored.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>
          <a:xfrm>
            <a:off x="1187624" y="692696"/>
            <a:ext cx="5904656" cy="1143000"/>
          </a:xfrm>
        </p:spPr>
        <p:txBody>
          <a:bodyPr/>
          <a:lstStyle/>
          <a:p>
            <a:r>
              <a:rPr lang="en-US" dirty="0" smtClean="0"/>
              <a:t>Why we used Kafka</a:t>
            </a:r>
            <a:endParaRPr lang="en-US" dirty="0"/>
          </a:p>
        </p:txBody>
      </p:sp>
      <p:sp>
        <p:nvSpPr>
          <p:cNvPr id="1048591" name="Content Placeholder 2"/>
          <p:cNvSpPr>
            <a:spLocks noGrp="1"/>
          </p:cNvSpPr>
          <p:nvPr>
            <p:ph idx="1"/>
          </p:nvPr>
        </p:nvSpPr>
        <p:spPr>
          <a:xfrm>
            <a:off x="457200" y="2492896"/>
            <a:ext cx="7620000" cy="3268960"/>
          </a:xfrm>
        </p:spPr>
        <p:txBody>
          <a:bodyPr/>
          <a:lstStyle/>
          <a:p>
            <a:r>
              <a:rPr lang="en-US" dirty="0"/>
              <a:t>Kafka does not have individual message IDs. Messages are simply addressed by their offset in the log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It lightens the load by not maintaining any indexes that record what messages it has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/>
              <a:t>There are no deletes. Kafka keeps all parts of the log for the specified time.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 descr="Fundamental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44824"/>
            <a:ext cx="8412816" cy="4248472"/>
          </a:xfrm>
          <a:prstGeom prst="rect">
            <a:avLst/>
          </a:prstGeom>
          <a:noFill/>
        </p:spPr>
      </p:pic>
      <p:sp>
        <p:nvSpPr>
          <p:cNvPr id="1048592" name="TextBox 3"/>
          <p:cNvSpPr txBox="1"/>
          <p:nvPr/>
        </p:nvSpPr>
        <p:spPr>
          <a:xfrm>
            <a:off x="836324" y="486846"/>
            <a:ext cx="7416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Main terminologies of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kafka</a:t>
            </a:r>
            <a:r>
              <a:rPr lang="en-IN" dirty="0" smtClean="0"/>
              <a:t>:-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ALTERNATE TECHIQUES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>
          <a:xfrm>
            <a:off x="395536" y="2132856"/>
            <a:ext cx="8229600" cy="4525963"/>
          </a:xfrm>
        </p:spPr>
        <p:txBody>
          <a:bodyPr>
            <a:normAutofit/>
          </a:bodyPr>
          <a:lstStyle/>
          <a:p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Blockchain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is an alternative technique which can be used to solve the problem.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Although we are here using Apache Kafka because it has high throughput, is fault tolerant, durable</a:t>
            </a:r>
            <a:r>
              <a:rPr lang="en-US" altLang="en-IN" sz="2800" dirty="0">
                <a:latin typeface="Times New Roman" pitchFamily="18" charset="0"/>
                <a:cs typeface="Times New Roman" pitchFamily="18" charset="0"/>
              </a:rPr>
              <a:t> and fasterprocessing and much easier in terms of processingeasier than the other techniques.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/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The problem with block chain is that if it is a not a robust network with grid of nodes, it becomes more difficult to reap its benefits.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IN" dirty="0"/>
              <a:t>Since our problem was how to communicate with millions of messages and how to process them, so we found that kafka messaging system  is an efficient solution.   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260</Words>
  <Application>Microsoft Office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宋体</vt:lpstr>
      <vt:lpstr>Arial</vt:lpstr>
      <vt:lpstr>Calibri</vt:lpstr>
      <vt:lpstr>Cambria</vt:lpstr>
      <vt:lpstr>Times New Roman</vt:lpstr>
      <vt:lpstr>Adjacency</vt:lpstr>
      <vt:lpstr>Improve Efficiency of Reconciliation</vt:lpstr>
      <vt:lpstr>PROBLEM STATEMENT</vt:lpstr>
      <vt:lpstr>KEY PARAMETERS</vt:lpstr>
      <vt:lpstr>Why we used Kafka</vt:lpstr>
      <vt:lpstr>PowerPoint Presentation</vt:lpstr>
      <vt:lpstr>ALTERNATE TECHIQUES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MUJ</dc:creator>
  <cp:lastModifiedBy>MUJ</cp:lastModifiedBy>
  <cp:revision>3</cp:revision>
  <dcterms:created xsi:type="dcterms:W3CDTF">2018-11-15T05:10:49Z</dcterms:created>
  <dcterms:modified xsi:type="dcterms:W3CDTF">2018-11-16T05:37:03Z</dcterms:modified>
</cp:coreProperties>
</file>