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2" r:id="rId2"/>
    <p:sldId id="273" r:id="rId3"/>
    <p:sldId id="274" r:id="rId4"/>
    <p:sldId id="275" r:id="rId5"/>
    <p:sldId id="276" r:id="rId6"/>
    <p:sldId id="283" r:id="rId7"/>
    <p:sldId id="281" r:id="rId8"/>
    <p:sldId id="277" r:id="rId9"/>
    <p:sldId id="278" r:id="rId10"/>
    <p:sldId id="279" r:id="rId11"/>
    <p:sldId id="280" r:id="rId12"/>
    <p:sldId id="282" r:id="rId13"/>
    <p:sldId id="284" r:id="rId14"/>
    <p:sldId id="285" r:id="rId15"/>
    <p:sldId id="291" r:id="rId16"/>
    <p:sldId id="286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94" d="100"/>
          <a:sy n="94" d="100"/>
        </p:scale>
        <p:origin x="120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chandak16@gmail.com" userId="c5950bd598927fb3" providerId="LiveId" clId="{527FC331-7D5A-4949-998D-F1886B51EEF1}"/>
    <pc:docChg chg="undo custSel addSld modSld sldOrd">
      <pc:chgData name="shreyachandak16@gmail.com" userId="c5950bd598927fb3" providerId="LiveId" clId="{527FC331-7D5A-4949-998D-F1886B51EEF1}" dt="2023-04-20T06:47:37.896" v="5907" actId="1076"/>
      <pc:docMkLst>
        <pc:docMk/>
      </pc:docMkLst>
      <pc:sldChg chg="modSp mod">
        <pc:chgData name="shreyachandak16@gmail.com" userId="c5950bd598927fb3" providerId="LiveId" clId="{527FC331-7D5A-4949-998D-F1886B51EEF1}" dt="2023-04-20T06:14:28.336" v="5890" actId="20577"/>
        <pc:sldMkLst>
          <pc:docMk/>
          <pc:sldMk cId="3549628654" sldId="272"/>
        </pc:sldMkLst>
        <pc:spChg chg="mod">
          <ac:chgData name="shreyachandak16@gmail.com" userId="c5950bd598927fb3" providerId="LiveId" clId="{527FC331-7D5A-4949-998D-F1886B51EEF1}" dt="2023-04-20T06:14:28.336" v="5890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shreyachandak16@gmail.com" userId="c5950bd598927fb3" providerId="LiveId" clId="{527FC331-7D5A-4949-998D-F1886B51EEF1}" dt="2023-04-19T02:26:12.556" v="3200" actId="20577"/>
        <pc:sldMkLst>
          <pc:docMk/>
          <pc:sldMk cId="1508910272" sldId="273"/>
        </pc:sldMkLst>
        <pc:spChg chg="mod">
          <ac:chgData name="shreyachandak16@gmail.com" userId="c5950bd598927fb3" providerId="LiveId" clId="{527FC331-7D5A-4949-998D-F1886B51EEF1}" dt="2023-04-19T02:26:12.556" v="3200" actId="20577"/>
          <ac:spMkLst>
            <pc:docMk/>
            <pc:sldMk cId="1508910272" sldId="273"/>
            <ac:spMk id="2" creationId="{00000000-0000-0000-0000-000000000000}"/>
          </ac:spMkLst>
        </pc:spChg>
      </pc:sldChg>
      <pc:sldChg chg="modSp mod">
        <pc:chgData name="shreyachandak16@gmail.com" userId="c5950bd598927fb3" providerId="LiveId" clId="{527FC331-7D5A-4949-998D-F1886B51EEF1}" dt="2023-04-18T15:25:38.767" v="495" actId="20577"/>
        <pc:sldMkLst>
          <pc:docMk/>
          <pc:sldMk cId="3339554045" sldId="274"/>
        </pc:sldMkLst>
        <pc:spChg chg="mod">
          <ac:chgData name="shreyachandak16@gmail.com" userId="c5950bd598927fb3" providerId="LiveId" clId="{527FC331-7D5A-4949-998D-F1886B51EEF1}" dt="2023-04-18T15:25:38.767" v="495" actId="20577"/>
          <ac:spMkLst>
            <pc:docMk/>
            <pc:sldMk cId="3339554045" sldId="274"/>
            <ac:spMk id="2" creationId="{00000000-0000-0000-0000-000000000000}"/>
          </ac:spMkLst>
        </pc:spChg>
        <pc:spChg chg="mod">
          <ac:chgData name="shreyachandak16@gmail.com" userId="c5950bd598927fb3" providerId="LiveId" clId="{527FC331-7D5A-4949-998D-F1886B51EEF1}" dt="2023-04-18T15:24:43.824" v="434" actId="20577"/>
          <ac:spMkLst>
            <pc:docMk/>
            <pc:sldMk cId="3339554045" sldId="274"/>
            <ac:spMk id="3" creationId="{00000000-0000-0000-0000-000000000000}"/>
          </ac:spMkLst>
        </pc:spChg>
      </pc:sldChg>
      <pc:sldChg chg="modSp mod">
        <pc:chgData name="shreyachandak16@gmail.com" userId="c5950bd598927fb3" providerId="LiveId" clId="{527FC331-7D5A-4949-998D-F1886B51EEF1}" dt="2023-04-20T05:55:23.479" v="5750" actId="20577"/>
        <pc:sldMkLst>
          <pc:docMk/>
          <pc:sldMk cId="115085417" sldId="275"/>
        </pc:sldMkLst>
        <pc:spChg chg="mod">
          <ac:chgData name="shreyachandak16@gmail.com" userId="c5950bd598927fb3" providerId="LiveId" clId="{527FC331-7D5A-4949-998D-F1886B51EEF1}" dt="2023-04-20T05:55:23.479" v="5750" actId="20577"/>
          <ac:spMkLst>
            <pc:docMk/>
            <pc:sldMk cId="115085417" sldId="275"/>
            <ac:spMk id="2" creationId="{00000000-0000-0000-0000-000000000000}"/>
          </ac:spMkLst>
        </pc:spChg>
        <pc:spChg chg="mod">
          <ac:chgData name="shreyachandak16@gmail.com" userId="c5950bd598927fb3" providerId="LiveId" clId="{527FC331-7D5A-4949-998D-F1886B51EEF1}" dt="2023-04-18T15:37:06.868" v="1927" actId="1076"/>
          <ac:spMkLst>
            <pc:docMk/>
            <pc:sldMk cId="115085417" sldId="275"/>
            <ac:spMk id="3" creationId="{00000000-0000-0000-0000-000000000000}"/>
          </ac:spMkLst>
        </pc:spChg>
      </pc:sldChg>
      <pc:sldChg chg="modSp mod">
        <pc:chgData name="shreyachandak16@gmail.com" userId="c5950bd598927fb3" providerId="LiveId" clId="{527FC331-7D5A-4949-998D-F1886B51EEF1}" dt="2023-04-18T15:41:47.013" v="2173" actId="20577"/>
        <pc:sldMkLst>
          <pc:docMk/>
          <pc:sldMk cId="3252008090" sldId="276"/>
        </pc:sldMkLst>
        <pc:spChg chg="mod">
          <ac:chgData name="shreyachandak16@gmail.com" userId="c5950bd598927fb3" providerId="LiveId" clId="{527FC331-7D5A-4949-998D-F1886B51EEF1}" dt="2023-04-18T15:41:47.013" v="2173" actId="20577"/>
          <ac:spMkLst>
            <pc:docMk/>
            <pc:sldMk cId="3252008090" sldId="276"/>
            <ac:spMk id="2" creationId="{00000000-0000-0000-0000-000000000000}"/>
          </ac:spMkLst>
        </pc:spChg>
        <pc:spChg chg="mod">
          <ac:chgData name="shreyachandak16@gmail.com" userId="c5950bd598927fb3" providerId="LiveId" clId="{527FC331-7D5A-4949-998D-F1886B51EEF1}" dt="2023-04-18T15:38:38.342" v="1937" actId="255"/>
          <ac:spMkLst>
            <pc:docMk/>
            <pc:sldMk cId="3252008090" sldId="276"/>
            <ac:spMk id="3" creationId="{00000000-0000-0000-0000-000000000000}"/>
          </ac:spMkLst>
        </pc:spChg>
      </pc:sldChg>
      <pc:sldChg chg="addSp delSp modSp mod ord">
        <pc:chgData name="shreyachandak16@gmail.com" userId="c5950bd598927fb3" providerId="LiveId" clId="{527FC331-7D5A-4949-998D-F1886B51EEF1}" dt="2023-04-19T03:35:33.451" v="5714" actId="20578"/>
        <pc:sldMkLst>
          <pc:docMk/>
          <pc:sldMk cId="1419453836" sldId="277"/>
        </pc:sldMkLst>
        <pc:spChg chg="mod">
          <ac:chgData name="shreyachandak16@gmail.com" userId="c5950bd598927fb3" providerId="LiveId" clId="{527FC331-7D5A-4949-998D-F1886B51EEF1}" dt="2023-04-18T15:56:53.854" v="2673" actId="5793"/>
          <ac:spMkLst>
            <pc:docMk/>
            <pc:sldMk cId="1419453836" sldId="277"/>
            <ac:spMk id="2" creationId="{00000000-0000-0000-0000-000000000000}"/>
          </ac:spMkLst>
        </pc:spChg>
        <pc:spChg chg="mod">
          <ac:chgData name="shreyachandak16@gmail.com" userId="c5950bd598927fb3" providerId="LiveId" clId="{527FC331-7D5A-4949-998D-F1886B51EEF1}" dt="2023-04-18T15:57:03.361" v="2688" actId="20577"/>
          <ac:spMkLst>
            <pc:docMk/>
            <pc:sldMk cId="1419453836" sldId="277"/>
            <ac:spMk id="3" creationId="{00000000-0000-0000-0000-000000000000}"/>
          </ac:spMkLst>
        </pc:spChg>
        <pc:picChg chg="add del mod modCrop">
          <ac:chgData name="shreyachandak16@gmail.com" userId="c5950bd598927fb3" providerId="LiveId" clId="{527FC331-7D5A-4949-998D-F1886B51EEF1}" dt="2023-04-18T15:46:16.974" v="2574" actId="478"/>
          <ac:picMkLst>
            <pc:docMk/>
            <pc:sldMk cId="1419453836" sldId="277"/>
            <ac:picMk id="5" creationId="{5FF77C60-325A-955F-4604-B72505EA0BCE}"/>
          </ac:picMkLst>
        </pc:picChg>
        <pc:picChg chg="add mod">
          <ac:chgData name="shreyachandak16@gmail.com" userId="c5950bd598927fb3" providerId="LiveId" clId="{527FC331-7D5A-4949-998D-F1886B51EEF1}" dt="2023-04-18T15:57:14.790" v="2689" actId="14100"/>
          <ac:picMkLst>
            <pc:docMk/>
            <pc:sldMk cId="1419453836" sldId="277"/>
            <ac:picMk id="7" creationId="{3DC07B99-4882-9D91-DED1-1ADB9B082FB4}"/>
          </ac:picMkLst>
        </pc:picChg>
      </pc:sldChg>
      <pc:sldChg chg="addSp delSp modSp mod">
        <pc:chgData name="shreyachandak16@gmail.com" userId="c5950bd598927fb3" providerId="LiveId" clId="{527FC331-7D5A-4949-998D-F1886B51EEF1}" dt="2023-04-18T16:05:01.879" v="2848" actId="1076"/>
        <pc:sldMkLst>
          <pc:docMk/>
          <pc:sldMk cId="2054880847" sldId="278"/>
        </pc:sldMkLst>
        <pc:spChg chg="del mod">
          <ac:chgData name="shreyachandak16@gmail.com" userId="c5950bd598927fb3" providerId="LiveId" clId="{527FC331-7D5A-4949-998D-F1886B51EEF1}" dt="2023-04-18T16:04:23.295" v="2835" actId="931"/>
          <ac:spMkLst>
            <pc:docMk/>
            <pc:sldMk cId="2054880847" sldId="278"/>
            <ac:spMk id="2" creationId="{00000000-0000-0000-0000-000000000000}"/>
          </ac:spMkLst>
        </pc:spChg>
        <pc:spChg chg="mod">
          <ac:chgData name="shreyachandak16@gmail.com" userId="c5950bd598927fb3" providerId="LiveId" clId="{527FC331-7D5A-4949-998D-F1886B51EEF1}" dt="2023-04-18T15:58:00.627" v="2834" actId="1076"/>
          <ac:spMkLst>
            <pc:docMk/>
            <pc:sldMk cId="2054880847" sldId="278"/>
            <ac:spMk id="3" creationId="{00000000-0000-0000-0000-000000000000}"/>
          </ac:spMkLst>
        </pc:spChg>
        <pc:picChg chg="add mod">
          <ac:chgData name="shreyachandak16@gmail.com" userId="c5950bd598927fb3" providerId="LiveId" clId="{527FC331-7D5A-4949-998D-F1886B51EEF1}" dt="2023-04-18T16:04:27.845" v="2837" actId="1076"/>
          <ac:picMkLst>
            <pc:docMk/>
            <pc:sldMk cId="2054880847" sldId="278"/>
            <ac:picMk id="5" creationId="{2A73C590-EE08-73C0-734D-DCF34E3BA095}"/>
          </ac:picMkLst>
        </pc:picChg>
        <pc:picChg chg="add mod">
          <ac:chgData name="shreyachandak16@gmail.com" userId="c5950bd598927fb3" providerId="LiveId" clId="{527FC331-7D5A-4949-998D-F1886B51EEF1}" dt="2023-04-18T16:05:01.879" v="2848" actId="1076"/>
          <ac:picMkLst>
            <pc:docMk/>
            <pc:sldMk cId="2054880847" sldId="278"/>
            <ac:picMk id="7" creationId="{43AF7FF5-6DB9-95BC-0867-EC285264431A}"/>
          </ac:picMkLst>
        </pc:picChg>
      </pc:sldChg>
      <pc:sldChg chg="addSp delSp modSp mod">
        <pc:chgData name="shreyachandak16@gmail.com" userId="c5950bd598927fb3" providerId="LiveId" clId="{527FC331-7D5A-4949-998D-F1886B51EEF1}" dt="2023-04-19T02:24:51.260" v="3181" actId="1076"/>
        <pc:sldMkLst>
          <pc:docMk/>
          <pc:sldMk cId="112606551" sldId="279"/>
        </pc:sldMkLst>
        <pc:spChg chg="del">
          <ac:chgData name="shreyachandak16@gmail.com" userId="c5950bd598927fb3" providerId="LiveId" clId="{527FC331-7D5A-4949-998D-F1886B51EEF1}" dt="2023-04-18T16:06:09.877" v="2888" actId="478"/>
          <ac:spMkLst>
            <pc:docMk/>
            <pc:sldMk cId="112606551" sldId="279"/>
            <ac:spMk id="2" creationId="{00000000-0000-0000-0000-000000000000}"/>
          </ac:spMkLst>
        </pc:spChg>
        <pc:spChg chg="mod">
          <ac:chgData name="shreyachandak16@gmail.com" userId="c5950bd598927fb3" providerId="LiveId" clId="{527FC331-7D5A-4949-998D-F1886B51EEF1}" dt="2023-04-18T16:09:34.310" v="2910" actId="1076"/>
          <ac:spMkLst>
            <pc:docMk/>
            <pc:sldMk cId="112606551" sldId="279"/>
            <ac:spMk id="3" creationId="{00000000-0000-0000-0000-000000000000}"/>
          </ac:spMkLst>
        </pc:spChg>
        <pc:spChg chg="add del mod">
          <ac:chgData name="shreyachandak16@gmail.com" userId="c5950bd598927fb3" providerId="LiveId" clId="{527FC331-7D5A-4949-998D-F1886B51EEF1}" dt="2023-04-18T16:08:49.139" v="2889" actId="931"/>
          <ac:spMkLst>
            <pc:docMk/>
            <pc:sldMk cId="112606551" sldId="279"/>
            <ac:spMk id="5" creationId="{3DB47740-C6CE-E695-9908-AB6FB7436652}"/>
          </ac:spMkLst>
        </pc:spChg>
        <pc:picChg chg="add mod">
          <ac:chgData name="shreyachandak16@gmail.com" userId="c5950bd598927fb3" providerId="LiveId" clId="{527FC331-7D5A-4949-998D-F1886B51EEF1}" dt="2023-04-19T02:24:51.260" v="3181" actId="1076"/>
          <ac:picMkLst>
            <pc:docMk/>
            <pc:sldMk cId="112606551" sldId="279"/>
            <ac:picMk id="7" creationId="{45C2A79A-B3E6-96C8-CE48-1925DFD213B0}"/>
          </ac:picMkLst>
        </pc:picChg>
        <pc:picChg chg="add mod">
          <ac:chgData name="shreyachandak16@gmail.com" userId="c5950bd598927fb3" providerId="LiveId" clId="{527FC331-7D5A-4949-998D-F1886B51EEF1}" dt="2023-04-18T16:09:37.840" v="2912" actId="1076"/>
          <ac:picMkLst>
            <pc:docMk/>
            <pc:sldMk cId="112606551" sldId="279"/>
            <ac:picMk id="9" creationId="{8CF083DD-BEDB-A772-E07B-C4A938DB0457}"/>
          </ac:picMkLst>
        </pc:picChg>
      </pc:sldChg>
      <pc:sldChg chg="addSp delSp modSp new mod">
        <pc:chgData name="shreyachandak16@gmail.com" userId="c5950bd598927fb3" providerId="LiveId" clId="{527FC331-7D5A-4949-998D-F1886B51EEF1}" dt="2023-04-20T06:15:37.743" v="5904" actId="14100"/>
        <pc:sldMkLst>
          <pc:docMk/>
          <pc:sldMk cId="1474575388" sldId="280"/>
        </pc:sldMkLst>
        <pc:spChg chg="mod">
          <ac:chgData name="shreyachandak16@gmail.com" userId="c5950bd598927fb3" providerId="LiveId" clId="{527FC331-7D5A-4949-998D-F1886B51EEF1}" dt="2023-04-18T16:12:05.543" v="2951" actId="1076"/>
          <ac:spMkLst>
            <pc:docMk/>
            <pc:sldMk cId="1474575388" sldId="280"/>
            <ac:spMk id="2" creationId="{9082827F-7EC3-4824-4F17-08A849E3419C}"/>
          </ac:spMkLst>
        </pc:spChg>
        <pc:spChg chg="del">
          <ac:chgData name="shreyachandak16@gmail.com" userId="c5950bd598927fb3" providerId="LiveId" clId="{527FC331-7D5A-4949-998D-F1886B51EEF1}" dt="2023-04-19T02:24:28.462" v="3171" actId="931"/>
          <ac:spMkLst>
            <pc:docMk/>
            <pc:sldMk cId="1474575388" sldId="280"/>
            <ac:spMk id="3" creationId="{8C032194-E3E6-F3C5-671D-6AA6F34CED63}"/>
          </ac:spMkLst>
        </pc:spChg>
        <pc:picChg chg="add mod modCrop">
          <ac:chgData name="shreyachandak16@gmail.com" userId="c5950bd598927fb3" providerId="LiveId" clId="{527FC331-7D5A-4949-998D-F1886B51EEF1}" dt="2023-04-20T06:15:37.743" v="5904" actId="14100"/>
          <ac:picMkLst>
            <pc:docMk/>
            <pc:sldMk cId="1474575388" sldId="280"/>
            <ac:picMk id="5" creationId="{8F5AD6E1-0C3B-657B-BC62-0EC86C32057F}"/>
          </ac:picMkLst>
        </pc:picChg>
      </pc:sldChg>
      <pc:sldChg chg="modSp new mod">
        <pc:chgData name="shreyachandak16@gmail.com" userId="c5950bd598927fb3" providerId="LiveId" clId="{527FC331-7D5A-4949-998D-F1886B51EEF1}" dt="2023-04-19T02:20:19.782" v="3170" actId="20577"/>
        <pc:sldMkLst>
          <pc:docMk/>
          <pc:sldMk cId="1637132445" sldId="281"/>
        </pc:sldMkLst>
        <pc:spChg chg="mod">
          <ac:chgData name="shreyachandak16@gmail.com" userId="c5950bd598927fb3" providerId="LiveId" clId="{527FC331-7D5A-4949-998D-F1886B51EEF1}" dt="2023-04-19T02:15:01.747" v="2972" actId="20577"/>
          <ac:spMkLst>
            <pc:docMk/>
            <pc:sldMk cId="1637132445" sldId="281"/>
            <ac:spMk id="2" creationId="{5263142E-77A1-0D1E-E4FD-C88A8153C83A}"/>
          </ac:spMkLst>
        </pc:spChg>
        <pc:spChg chg="mod">
          <ac:chgData name="shreyachandak16@gmail.com" userId="c5950bd598927fb3" providerId="LiveId" clId="{527FC331-7D5A-4949-998D-F1886B51EEF1}" dt="2023-04-19T02:20:19.782" v="3170" actId="20577"/>
          <ac:spMkLst>
            <pc:docMk/>
            <pc:sldMk cId="1637132445" sldId="281"/>
            <ac:spMk id="3" creationId="{F7238CFE-E1F2-99DB-8DA1-76EA54CD1472}"/>
          </ac:spMkLst>
        </pc:spChg>
      </pc:sldChg>
      <pc:sldChg chg="addSp delSp modSp new mod">
        <pc:chgData name="shreyachandak16@gmail.com" userId="c5950bd598927fb3" providerId="LiveId" clId="{527FC331-7D5A-4949-998D-F1886B51EEF1}" dt="2023-04-20T06:02:42.529" v="5798" actId="1076"/>
        <pc:sldMkLst>
          <pc:docMk/>
          <pc:sldMk cId="4229203340" sldId="282"/>
        </pc:sldMkLst>
        <pc:spChg chg="mod">
          <ac:chgData name="shreyachandak16@gmail.com" userId="c5950bd598927fb3" providerId="LiveId" clId="{527FC331-7D5A-4949-998D-F1886B51EEF1}" dt="2023-04-19T02:48:35.380" v="4508" actId="1076"/>
          <ac:spMkLst>
            <pc:docMk/>
            <pc:sldMk cId="4229203340" sldId="282"/>
            <ac:spMk id="2" creationId="{7E1F1998-83BD-D382-9E3D-C7D23CDE7F5A}"/>
          </ac:spMkLst>
        </pc:spChg>
        <pc:spChg chg="del">
          <ac:chgData name="shreyachandak16@gmail.com" userId="c5950bd598927fb3" providerId="LiveId" clId="{527FC331-7D5A-4949-998D-F1886B51EEF1}" dt="2023-04-19T02:38:31.905" v="4391" actId="931"/>
          <ac:spMkLst>
            <pc:docMk/>
            <pc:sldMk cId="4229203340" sldId="282"/>
            <ac:spMk id="3" creationId="{87A94AEF-6636-4144-7BFC-A13B030A4EED}"/>
          </ac:spMkLst>
        </pc:spChg>
        <pc:spChg chg="add del mod">
          <ac:chgData name="shreyachandak16@gmail.com" userId="c5950bd598927fb3" providerId="LiveId" clId="{527FC331-7D5A-4949-998D-F1886B51EEF1}" dt="2023-04-20T06:01:14.697" v="5759" actId="931"/>
          <ac:spMkLst>
            <pc:docMk/>
            <pc:sldMk cId="4229203340" sldId="282"/>
            <ac:spMk id="4" creationId="{BE7712C9-C40C-2821-AB67-270C4DDA0288}"/>
          </ac:spMkLst>
        </pc:spChg>
        <pc:picChg chg="add del mod">
          <ac:chgData name="shreyachandak16@gmail.com" userId="c5950bd598927fb3" providerId="LiveId" clId="{527FC331-7D5A-4949-998D-F1886B51EEF1}" dt="2023-04-20T05:58:44.682" v="5754" actId="478"/>
          <ac:picMkLst>
            <pc:docMk/>
            <pc:sldMk cId="4229203340" sldId="282"/>
            <ac:picMk id="5" creationId="{B54886FF-8963-6903-B594-6095B7077AFA}"/>
          </ac:picMkLst>
        </pc:picChg>
        <pc:picChg chg="add mod">
          <ac:chgData name="shreyachandak16@gmail.com" userId="c5950bd598927fb3" providerId="LiveId" clId="{527FC331-7D5A-4949-998D-F1886B51EEF1}" dt="2023-04-20T06:02:42.529" v="5798" actId="1076"/>
          <ac:picMkLst>
            <pc:docMk/>
            <pc:sldMk cId="4229203340" sldId="282"/>
            <ac:picMk id="7" creationId="{D5DB3E25-1C37-C7AE-AA75-0A28EB08C39D}"/>
          </ac:picMkLst>
        </pc:picChg>
        <pc:picChg chg="add del mod">
          <ac:chgData name="shreyachandak16@gmail.com" userId="c5950bd598927fb3" providerId="LiveId" clId="{527FC331-7D5A-4949-998D-F1886B51EEF1}" dt="2023-04-20T06:00:57.636" v="5758" actId="931"/>
          <ac:picMkLst>
            <pc:docMk/>
            <pc:sldMk cId="4229203340" sldId="282"/>
            <ac:picMk id="8" creationId="{0D1CB4A1-1E94-F701-DF43-188C5BEB1D1B}"/>
          </ac:picMkLst>
        </pc:picChg>
        <pc:picChg chg="add mod">
          <ac:chgData name="shreyachandak16@gmail.com" userId="c5950bd598927fb3" providerId="LiveId" clId="{527FC331-7D5A-4949-998D-F1886B51EEF1}" dt="2023-04-19T02:49:11.221" v="4523" actId="1076"/>
          <ac:picMkLst>
            <pc:docMk/>
            <pc:sldMk cId="4229203340" sldId="282"/>
            <ac:picMk id="9" creationId="{5B63B016-0DA8-FCBD-973E-8C4BD3D78E80}"/>
          </ac:picMkLst>
        </pc:picChg>
        <pc:picChg chg="add mod">
          <ac:chgData name="shreyachandak16@gmail.com" userId="c5950bd598927fb3" providerId="LiveId" clId="{527FC331-7D5A-4949-998D-F1886B51EEF1}" dt="2023-04-19T02:48:59.417" v="4517" actId="14100"/>
          <ac:picMkLst>
            <pc:docMk/>
            <pc:sldMk cId="4229203340" sldId="282"/>
            <ac:picMk id="11" creationId="{781EB037-F4AA-8A08-20FC-95AEEA4FDF65}"/>
          </ac:picMkLst>
        </pc:picChg>
        <pc:picChg chg="add del mod">
          <ac:chgData name="shreyachandak16@gmail.com" userId="c5950bd598927fb3" providerId="LiveId" clId="{527FC331-7D5A-4949-998D-F1886B51EEF1}" dt="2023-04-20T06:00:57.636" v="5758" actId="931"/>
          <ac:picMkLst>
            <pc:docMk/>
            <pc:sldMk cId="4229203340" sldId="282"/>
            <ac:picMk id="12" creationId="{7BEA87C7-42D2-16FD-1215-B5FBAD889D15}"/>
          </ac:picMkLst>
        </pc:picChg>
        <pc:picChg chg="add mod">
          <ac:chgData name="shreyachandak16@gmail.com" userId="c5950bd598927fb3" providerId="LiveId" clId="{527FC331-7D5A-4949-998D-F1886B51EEF1}" dt="2023-04-19T02:48:47.836" v="4513" actId="1076"/>
          <ac:picMkLst>
            <pc:docMk/>
            <pc:sldMk cId="4229203340" sldId="282"/>
            <ac:picMk id="13" creationId="{E8C74478-AC60-6C9D-2EE3-7F06B58B2101}"/>
          </ac:picMkLst>
        </pc:picChg>
        <pc:picChg chg="add mod">
          <ac:chgData name="shreyachandak16@gmail.com" userId="c5950bd598927fb3" providerId="LiveId" clId="{527FC331-7D5A-4949-998D-F1886B51EEF1}" dt="2023-04-20T06:02:15.596" v="5785" actId="1076"/>
          <ac:picMkLst>
            <pc:docMk/>
            <pc:sldMk cId="4229203340" sldId="282"/>
            <ac:picMk id="15" creationId="{74CB5288-0505-0A6E-B417-7A39BDDC7D40}"/>
          </ac:picMkLst>
        </pc:picChg>
        <pc:picChg chg="add mod">
          <ac:chgData name="shreyachandak16@gmail.com" userId="c5950bd598927fb3" providerId="LiveId" clId="{527FC331-7D5A-4949-998D-F1886B51EEF1}" dt="2023-04-20T06:02:21.879" v="5788" actId="1076"/>
          <ac:picMkLst>
            <pc:docMk/>
            <pc:sldMk cId="4229203340" sldId="282"/>
            <ac:picMk id="16" creationId="{E5BBCBBA-0D1B-CD0A-816D-9460507A5264}"/>
          </ac:picMkLst>
        </pc:picChg>
        <pc:picChg chg="add mod">
          <ac:chgData name="shreyachandak16@gmail.com" userId="c5950bd598927fb3" providerId="LiveId" clId="{527FC331-7D5A-4949-998D-F1886B51EEF1}" dt="2023-04-19T02:49:05.624" v="4520" actId="1076"/>
          <ac:picMkLst>
            <pc:docMk/>
            <pc:sldMk cId="4229203340" sldId="282"/>
            <ac:picMk id="17" creationId="{66620AE2-2894-31B9-C33F-D426C7DFF313}"/>
          </ac:picMkLst>
        </pc:picChg>
        <pc:picChg chg="add mod">
          <ac:chgData name="shreyachandak16@gmail.com" userId="c5950bd598927fb3" providerId="LiveId" clId="{527FC331-7D5A-4949-998D-F1886B51EEF1}" dt="2023-04-20T06:02:18.800" v="5786" actId="1076"/>
          <ac:picMkLst>
            <pc:docMk/>
            <pc:sldMk cId="4229203340" sldId="282"/>
            <ac:picMk id="19" creationId="{00F91C6E-F7E7-B543-BE92-ABDAA9D59A0B}"/>
          </ac:picMkLst>
        </pc:picChg>
        <pc:picChg chg="add mod">
          <ac:chgData name="shreyachandak16@gmail.com" userId="c5950bd598927fb3" providerId="LiveId" clId="{527FC331-7D5A-4949-998D-F1886B51EEF1}" dt="2023-04-20T06:02:31.739" v="5795" actId="1076"/>
          <ac:picMkLst>
            <pc:docMk/>
            <pc:sldMk cId="4229203340" sldId="282"/>
            <ac:picMk id="20" creationId="{EDF2A9E8-1F96-F792-3DEC-6D0BF74D9B1D}"/>
          </ac:picMkLst>
        </pc:picChg>
      </pc:sldChg>
      <pc:sldChg chg="modSp new mod">
        <pc:chgData name="shreyachandak16@gmail.com" userId="c5950bd598927fb3" providerId="LiveId" clId="{527FC331-7D5A-4949-998D-F1886B51EEF1}" dt="2023-04-20T05:56:22.619" v="5751" actId="20577"/>
        <pc:sldMkLst>
          <pc:docMk/>
          <pc:sldMk cId="1784871122" sldId="283"/>
        </pc:sldMkLst>
        <pc:spChg chg="mod">
          <ac:chgData name="shreyachandak16@gmail.com" userId="c5950bd598927fb3" providerId="LiveId" clId="{527FC331-7D5A-4949-998D-F1886B51EEF1}" dt="2023-04-19T02:26:44.245" v="3224" actId="20577"/>
          <ac:spMkLst>
            <pc:docMk/>
            <pc:sldMk cId="1784871122" sldId="283"/>
            <ac:spMk id="2" creationId="{396BEB44-DC8A-CE78-B5A6-03822F8A0E7A}"/>
          </ac:spMkLst>
        </pc:spChg>
        <pc:spChg chg="mod">
          <ac:chgData name="shreyachandak16@gmail.com" userId="c5950bd598927fb3" providerId="LiveId" clId="{527FC331-7D5A-4949-998D-F1886B51EEF1}" dt="2023-04-20T05:56:22.619" v="5751" actId="20577"/>
          <ac:spMkLst>
            <pc:docMk/>
            <pc:sldMk cId="1784871122" sldId="283"/>
            <ac:spMk id="3" creationId="{A2AFC9F7-5A6B-6506-8759-F11130353D5A}"/>
          </ac:spMkLst>
        </pc:spChg>
      </pc:sldChg>
      <pc:sldChg chg="addSp delSp modSp new mod">
        <pc:chgData name="shreyachandak16@gmail.com" userId="c5950bd598927fb3" providerId="LiveId" clId="{527FC331-7D5A-4949-998D-F1886B51EEF1}" dt="2023-04-19T03:36:38.104" v="5722" actId="20577"/>
        <pc:sldMkLst>
          <pc:docMk/>
          <pc:sldMk cId="2430255023" sldId="284"/>
        </pc:sldMkLst>
        <pc:spChg chg="mod">
          <ac:chgData name="shreyachandak16@gmail.com" userId="c5950bd598927fb3" providerId="LiveId" clId="{527FC331-7D5A-4949-998D-F1886B51EEF1}" dt="2023-04-19T02:49:56.025" v="4551" actId="20577"/>
          <ac:spMkLst>
            <pc:docMk/>
            <pc:sldMk cId="2430255023" sldId="284"/>
            <ac:spMk id="2" creationId="{FEF46931-A008-2454-D2B6-786B5CDDE213}"/>
          </ac:spMkLst>
        </pc:spChg>
        <pc:spChg chg="mod">
          <ac:chgData name="shreyachandak16@gmail.com" userId="c5950bd598927fb3" providerId="LiveId" clId="{527FC331-7D5A-4949-998D-F1886B51EEF1}" dt="2023-04-19T03:36:38.104" v="5722" actId="20577"/>
          <ac:spMkLst>
            <pc:docMk/>
            <pc:sldMk cId="2430255023" sldId="284"/>
            <ac:spMk id="3" creationId="{808B89E4-5686-3C14-93F4-73B4EF21B600}"/>
          </ac:spMkLst>
        </pc:spChg>
        <pc:picChg chg="add del mod">
          <ac:chgData name="shreyachandak16@gmail.com" userId="c5950bd598927fb3" providerId="LiveId" clId="{527FC331-7D5A-4949-998D-F1886B51EEF1}" dt="2023-04-19T03:07:29.837" v="4640" actId="478"/>
          <ac:picMkLst>
            <pc:docMk/>
            <pc:sldMk cId="2430255023" sldId="284"/>
            <ac:picMk id="5" creationId="{A22F09EA-F81C-418C-8CDF-117495FF9D0D}"/>
          </ac:picMkLst>
        </pc:picChg>
        <pc:picChg chg="add del mod">
          <ac:chgData name="shreyachandak16@gmail.com" userId="c5950bd598927fb3" providerId="LiveId" clId="{527FC331-7D5A-4949-998D-F1886B51EEF1}" dt="2023-04-19T03:07:29.837" v="4640" actId="478"/>
          <ac:picMkLst>
            <pc:docMk/>
            <pc:sldMk cId="2430255023" sldId="284"/>
            <ac:picMk id="7" creationId="{8E45CAB5-6736-51D7-6E53-50729821FFDD}"/>
          </ac:picMkLst>
        </pc:picChg>
        <pc:picChg chg="add del mod">
          <ac:chgData name="shreyachandak16@gmail.com" userId="c5950bd598927fb3" providerId="LiveId" clId="{527FC331-7D5A-4949-998D-F1886B51EEF1}" dt="2023-04-19T03:08:29.571" v="4668" actId="478"/>
          <ac:picMkLst>
            <pc:docMk/>
            <pc:sldMk cId="2430255023" sldId="284"/>
            <ac:picMk id="9" creationId="{8E8EDACB-2A02-8650-61E7-09BEF0A221C5}"/>
          </ac:picMkLst>
        </pc:picChg>
        <pc:picChg chg="add del mod">
          <ac:chgData name="shreyachandak16@gmail.com" userId="c5950bd598927fb3" providerId="LiveId" clId="{527FC331-7D5A-4949-998D-F1886B51EEF1}" dt="2023-04-19T03:08:29.571" v="4668" actId="478"/>
          <ac:picMkLst>
            <pc:docMk/>
            <pc:sldMk cId="2430255023" sldId="284"/>
            <ac:picMk id="11" creationId="{2C01A3A0-B6FB-647B-033F-62958888BB6C}"/>
          </ac:picMkLst>
        </pc:picChg>
        <pc:picChg chg="add mod">
          <ac:chgData name="shreyachandak16@gmail.com" userId="c5950bd598927fb3" providerId="LiveId" clId="{527FC331-7D5A-4949-998D-F1886B51EEF1}" dt="2023-04-19T03:10:54.713" v="4741" actId="1076"/>
          <ac:picMkLst>
            <pc:docMk/>
            <pc:sldMk cId="2430255023" sldId="284"/>
            <ac:picMk id="13" creationId="{C5FD7AC3-19DC-D9BF-4C38-E0E60A98C181}"/>
          </ac:picMkLst>
        </pc:picChg>
        <pc:picChg chg="add mod">
          <ac:chgData name="shreyachandak16@gmail.com" userId="c5950bd598927fb3" providerId="LiveId" clId="{527FC331-7D5A-4949-998D-F1886B51EEF1}" dt="2023-04-19T03:10:58.245" v="4743" actId="1076"/>
          <ac:picMkLst>
            <pc:docMk/>
            <pc:sldMk cId="2430255023" sldId="284"/>
            <ac:picMk id="15" creationId="{5D6DDEC5-58CE-3080-963D-ABBAA311112E}"/>
          </ac:picMkLst>
        </pc:picChg>
      </pc:sldChg>
      <pc:sldChg chg="addSp delSp modSp new mod">
        <pc:chgData name="shreyachandak16@gmail.com" userId="c5950bd598927fb3" providerId="LiveId" clId="{527FC331-7D5A-4949-998D-F1886B51EEF1}" dt="2023-04-20T06:03:15.271" v="5799" actId="1076"/>
        <pc:sldMkLst>
          <pc:docMk/>
          <pc:sldMk cId="2401019961" sldId="285"/>
        </pc:sldMkLst>
        <pc:spChg chg="mod">
          <ac:chgData name="shreyachandak16@gmail.com" userId="c5950bd598927fb3" providerId="LiveId" clId="{527FC331-7D5A-4949-998D-F1886B51EEF1}" dt="2023-04-19T03:12:24.173" v="4958" actId="1076"/>
          <ac:spMkLst>
            <pc:docMk/>
            <pc:sldMk cId="2401019961" sldId="285"/>
            <ac:spMk id="2" creationId="{1AE905ED-486E-00C5-17B2-EBEBDD648DDE}"/>
          </ac:spMkLst>
        </pc:spChg>
        <pc:spChg chg="mod">
          <ac:chgData name="shreyachandak16@gmail.com" userId="c5950bd598927fb3" providerId="LiveId" clId="{527FC331-7D5A-4949-998D-F1886B51EEF1}" dt="2023-04-19T03:12:27.736" v="4960" actId="5793"/>
          <ac:spMkLst>
            <pc:docMk/>
            <pc:sldMk cId="2401019961" sldId="285"/>
            <ac:spMk id="3" creationId="{CE8A7573-F7D7-2BAF-C584-82C9ADD2835D}"/>
          </ac:spMkLst>
        </pc:spChg>
        <pc:picChg chg="add mod">
          <ac:chgData name="shreyachandak16@gmail.com" userId="c5950bd598927fb3" providerId="LiveId" clId="{527FC331-7D5A-4949-998D-F1886B51EEF1}" dt="2023-04-20T06:03:15.271" v="5799" actId="1076"/>
          <ac:picMkLst>
            <pc:docMk/>
            <pc:sldMk cId="2401019961" sldId="285"/>
            <ac:picMk id="5" creationId="{64737949-F066-A9F4-8154-18A7DA12BC1D}"/>
          </ac:picMkLst>
        </pc:picChg>
        <pc:picChg chg="add del mod">
          <ac:chgData name="shreyachandak16@gmail.com" userId="c5950bd598927fb3" providerId="LiveId" clId="{527FC331-7D5A-4949-998D-F1886B51EEF1}" dt="2023-04-19T03:14:13.744" v="4986" actId="478"/>
          <ac:picMkLst>
            <pc:docMk/>
            <pc:sldMk cId="2401019961" sldId="285"/>
            <ac:picMk id="7" creationId="{1986B4F6-D8E2-CC63-177B-20084493E964}"/>
          </ac:picMkLst>
        </pc:picChg>
        <pc:picChg chg="add mod">
          <ac:chgData name="shreyachandak16@gmail.com" userId="c5950bd598927fb3" providerId="LiveId" clId="{527FC331-7D5A-4949-998D-F1886B51EEF1}" dt="2023-04-19T03:14:40.331" v="4995" actId="1076"/>
          <ac:picMkLst>
            <pc:docMk/>
            <pc:sldMk cId="2401019961" sldId="285"/>
            <ac:picMk id="9" creationId="{2A8D19A6-BBD9-11EE-225E-AD3CCA526698}"/>
          </ac:picMkLst>
        </pc:picChg>
      </pc:sldChg>
      <pc:sldChg chg="addSp modSp new mod">
        <pc:chgData name="shreyachandak16@gmail.com" userId="c5950bd598927fb3" providerId="LiveId" clId="{527FC331-7D5A-4949-998D-F1886B51EEF1}" dt="2023-04-19T03:20:02.371" v="5201" actId="20577"/>
        <pc:sldMkLst>
          <pc:docMk/>
          <pc:sldMk cId="632340069" sldId="286"/>
        </pc:sldMkLst>
        <pc:spChg chg="mod">
          <ac:chgData name="shreyachandak16@gmail.com" userId="c5950bd598927fb3" providerId="LiveId" clId="{527FC331-7D5A-4949-998D-F1886B51EEF1}" dt="2023-04-19T03:20:02.371" v="5201" actId="20577"/>
          <ac:spMkLst>
            <pc:docMk/>
            <pc:sldMk cId="632340069" sldId="286"/>
            <ac:spMk id="2" creationId="{C95FF9CC-45E4-1E59-3BFA-B89231AD3A4B}"/>
          </ac:spMkLst>
        </pc:spChg>
        <pc:spChg chg="mod">
          <ac:chgData name="shreyachandak16@gmail.com" userId="c5950bd598927fb3" providerId="LiveId" clId="{527FC331-7D5A-4949-998D-F1886B51EEF1}" dt="2023-04-19T03:15:09.565" v="5042" actId="20577"/>
          <ac:spMkLst>
            <pc:docMk/>
            <pc:sldMk cId="632340069" sldId="286"/>
            <ac:spMk id="3" creationId="{82DE5292-CB73-EECF-8D71-7388F8AC035D}"/>
          </ac:spMkLst>
        </pc:spChg>
        <pc:picChg chg="add mod">
          <ac:chgData name="shreyachandak16@gmail.com" userId="c5950bd598927fb3" providerId="LiveId" clId="{527FC331-7D5A-4949-998D-F1886B51EEF1}" dt="2023-04-19T03:15:55.282" v="5054" actId="14100"/>
          <ac:picMkLst>
            <pc:docMk/>
            <pc:sldMk cId="632340069" sldId="286"/>
            <ac:picMk id="5" creationId="{9FFA144B-55C8-D78C-0E44-D09C79A1D31D}"/>
          </ac:picMkLst>
        </pc:picChg>
        <pc:picChg chg="add mod">
          <ac:chgData name="shreyachandak16@gmail.com" userId="c5950bd598927fb3" providerId="LiveId" clId="{527FC331-7D5A-4949-998D-F1886B51EEF1}" dt="2023-04-19T03:16:03.354" v="5057" actId="14100"/>
          <ac:picMkLst>
            <pc:docMk/>
            <pc:sldMk cId="632340069" sldId="286"/>
            <ac:picMk id="7" creationId="{68AB7EBB-F237-A1C8-90CD-A18FCEECA43F}"/>
          </ac:picMkLst>
        </pc:picChg>
      </pc:sldChg>
      <pc:sldChg chg="addSp delSp modSp new mod">
        <pc:chgData name="shreyachandak16@gmail.com" userId="c5950bd598927fb3" providerId="LiveId" clId="{527FC331-7D5A-4949-998D-F1886B51EEF1}" dt="2023-04-20T06:47:37.896" v="5907" actId="1076"/>
        <pc:sldMkLst>
          <pc:docMk/>
          <pc:sldMk cId="860541598" sldId="287"/>
        </pc:sldMkLst>
        <pc:spChg chg="mod">
          <ac:chgData name="shreyachandak16@gmail.com" userId="c5950bd598927fb3" providerId="LiveId" clId="{527FC331-7D5A-4949-998D-F1886B51EEF1}" dt="2023-04-19T03:16:36.999" v="5098" actId="1076"/>
          <ac:spMkLst>
            <pc:docMk/>
            <pc:sldMk cId="860541598" sldId="287"/>
            <ac:spMk id="2" creationId="{D9ED9715-212A-71AB-D6BF-0287CBB8FC20}"/>
          </ac:spMkLst>
        </pc:spChg>
        <pc:spChg chg="mod">
          <ac:chgData name="shreyachandak16@gmail.com" userId="c5950bd598927fb3" providerId="LiveId" clId="{527FC331-7D5A-4949-998D-F1886B51EEF1}" dt="2023-04-19T03:16:45.197" v="5100" actId="5793"/>
          <ac:spMkLst>
            <pc:docMk/>
            <pc:sldMk cId="860541598" sldId="287"/>
            <ac:spMk id="3" creationId="{CCC3F46D-0975-6018-E39E-81A174768082}"/>
          </ac:spMkLst>
        </pc:spChg>
        <pc:picChg chg="add del mod">
          <ac:chgData name="shreyachandak16@gmail.com" userId="c5950bd598927fb3" providerId="LiveId" clId="{527FC331-7D5A-4949-998D-F1886B51EEF1}" dt="2023-04-19T03:17:17.219" v="5102" actId="478"/>
          <ac:picMkLst>
            <pc:docMk/>
            <pc:sldMk cId="860541598" sldId="287"/>
            <ac:picMk id="5" creationId="{1CB1C9AE-02EA-A4B8-9D2A-8E19B67C3692}"/>
          </ac:picMkLst>
        </pc:picChg>
        <pc:picChg chg="add mod">
          <ac:chgData name="shreyachandak16@gmail.com" userId="c5950bd598927fb3" providerId="LiveId" clId="{527FC331-7D5A-4949-998D-F1886B51EEF1}" dt="2023-04-19T03:18:10.847" v="5124" actId="1076"/>
          <ac:picMkLst>
            <pc:docMk/>
            <pc:sldMk cId="860541598" sldId="287"/>
            <ac:picMk id="7" creationId="{0BC97161-BD89-6C79-EEE7-C07485F57700}"/>
          </ac:picMkLst>
        </pc:picChg>
        <pc:picChg chg="add mod">
          <ac:chgData name="shreyachandak16@gmail.com" userId="c5950bd598927fb3" providerId="LiveId" clId="{527FC331-7D5A-4949-998D-F1886B51EEF1}" dt="2023-04-20T06:47:37.896" v="5907" actId="1076"/>
          <ac:picMkLst>
            <pc:docMk/>
            <pc:sldMk cId="860541598" sldId="287"/>
            <ac:picMk id="9" creationId="{6ECD29E9-8DF3-9691-E589-C29AFEECCCAF}"/>
          </ac:picMkLst>
        </pc:picChg>
      </pc:sldChg>
      <pc:sldChg chg="addSp modSp new mod">
        <pc:chgData name="shreyachandak16@gmail.com" userId="c5950bd598927fb3" providerId="LiveId" clId="{527FC331-7D5A-4949-998D-F1886B51EEF1}" dt="2023-04-19T03:19:57.872" v="5199" actId="20577"/>
        <pc:sldMkLst>
          <pc:docMk/>
          <pc:sldMk cId="1407486989" sldId="288"/>
        </pc:sldMkLst>
        <pc:spChg chg="mod">
          <ac:chgData name="shreyachandak16@gmail.com" userId="c5950bd598927fb3" providerId="LiveId" clId="{527FC331-7D5A-4949-998D-F1886B51EEF1}" dt="2023-04-19T03:19:57.872" v="5199" actId="20577"/>
          <ac:spMkLst>
            <pc:docMk/>
            <pc:sldMk cId="1407486989" sldId="288"/>
            <ac:spMk id="2" creationId="{104D1B0E-564E-9AA1-61CC-5CD84DFD414A}"/>
          </ac:spMkLst>
        </pc:spChg>
        <pc:spChg chg="mod">
          <ac:chgData name="shreyachandak16@gmail.com" userId="c5950bd598927fb3" providerId="LiveId" clId="{527FC331-7D5A-4949-998D-F1886B51EEF1}" dt="2023-04-19T03:18:58.887" v="5165" actId="5793"/>
          <ac:spMkLst>
            <pc:docMk/>
            <pc:sldMk cId="1407486989" sldId="288"/>
            <ac:spMk id="3" creationId="{89C437BE-2B7D-7366-9FA9-3409388EA5B0}"/>
          </ac:spMkLst>
        </pc:spChg>
        <pc:picChg chg="add mod">
          <ac:chgData name="shreyachandak16@gmail.com" userId="c5950bd598927fb3" providerId="LiveId" clId="{527FC331-7D5A-4949-998D-F1886B51EEF1}" dt="2023-04-19T03:19:23.103" v="5169" actId="1076"/>
          <ac:picMkLst>
            <pc:docMk/>
            <pc:sldMk cId="1407486989" sldId="288"/>
            <ac:picMk id="5" creationId="{1684DCFC-78CB-C716-DD4D-EC4932E00A04}"/>
          </ac:picMkLst>
        </pc:picChg>
        <pc:picChg chg="add mod">
          <ac:chgData name="shreyachandak16@gmail.com" userId="c5950bd598927fb3" providerId="LiveId" clId="{527FC331-7D5A-4949-998D-F1886B51EEF1}" dt="2023-04-19T03:19:34.704" v="5174" actId="1076"/>
          <ac:picMkLst>
            <pc:docMk/>
            <pc:sldMk cId="1407486989" sldId="288"/>
            <ac:picMk id="7" creationId="{C4C47064-122D-7155-4FAA-629370E2E29A}"/>
          </ac:picMkLst>
        </pc:picChg>
      </pc:sldChg>
      <pc:sldChg chg="addSp modSp new mod ord">
        <pc:chgData name="shreyachandak16@gmail.com" userId="c5950bd598927fb3" providerId="LiveId" clId="{527FC331-7D5A-4949-998D-F1886B51EEF1}" dt="2023-04-20T06:14:13.085" v="5887" actId="20578"/>
        <pc:sldMkLst>
          <pc:docMk/>
          <pc:sldMk cId="2715856018" sldId="289"/>
        </pc:sldMkLst>
        <pc:spChg chg="mod">
          <ac:chgData name="shreyachandak16@gmail.com" userId="c5950bd598927fb3" providerId="LiveId" clId="{527FC331-7D5A-4949-998D-F1886B51EEF1}" dt="2023-04-19T03:19:51.426" v="5197" actId="20577"/>
          <ac:spMkLst>
            <pc:docMk/>
            <pc:sldMk cId="2715856018" sldId="289"/>
            <ac:spMk id="2" creationId="{DAD15425-4B5E-F580-1A03-D4F413503A32}"/>
          </ac:spMkLst>
        </pc:spChg>
        <pc:spChg chg="mod">
          <ac:chgData name="shreyachandak16@gmail.com" userId="c5950bd598927fb3" providerId="LiveId" clId="{527FC331-7D5A-4949-998D-F1886B51EEF1}" dt="2023-04-19T03:23:39.089" v="5216" actId="20577"/>
          <ac:spMkLst>
            <pc:docMk/>
            <pc:sldMk cId="2715856018" sldId="289"/>
            <ac:spMk id="3" creationId="{CBB6F178-D436-7511-89C7-EE27969D5C4B}"/>
          </ac:spMkLst>
        </pc:spChg>
        <pc:picChg chg="add mod">
          <ac:chgData name="shreyachandak16@gmail.com" userId="c5950bd598927fb3" providerId="LiveId" clId="{527FC331-7D5A-4949-998D-F1886B51EEF1}" dt="2023-04-19T03:24:15.124" v="5228" actId="14100"/>
          <ac:picMkLst>
            <pc:docMk/>
            <pc:sldMk cId="2715856018" sldId="289"/>
            <ac:picMk id="5" creationId="{CAEDEAAE-B176-0D25-2A81-C8D95CDD44D8}"/>
          </ac:picMkLst>
        </pc:picChg>
        <pc:picChg chg="add mod">
          <ac:chgData name="shreyachandak16@gmail.com" userId="c5950bd598927fb3" providerId="LiveId" clId="{527FC331-7D5A-4949-998D-F1886B51EEF1}" dt="2023-04-19T03:24:32.989" v="5232" actId="1076"/>
          <ac:picMkLst>
            <pc:docMk/>
            <pc:sldMk cId="2715856018" sldId="289"/>
            <ac:picMk id="7" creationId="{81E6A542-BE36-A8C3-0697-F143BEA09F7C}"/>
          </ac:picMkLst>
        </pc:picChg>
      </pc:sldChg>
      <pc:sldChg chg="modSp new mod">
        <pc:chgData name="shreyachandak16@gmail.com" userId="c5950bd598927fb3" providerId="LiveId" clId="{527FC331-7D5A-4949-998D-F1886B51EEF1}" dt="2023-04-19T03:34:15.003" v="5708" actId="20577"/>
        <pc:sldMkLst>
          <pc:docMk/>
          <pc:sldMk cId="834171697" sldId="290"/>
        </pc:sldMkLst>
        <pc:spChg chg="mod">
          <ac:chgData name="shreyachandak16@gmail.com" userId="c5950bd598927fb3" providerId="LiveId" clId="{527FC331-7D5A-4949-998D-F1886B51EEF1}" dt="2023-04-19T03:24:42.028" v="5242" actId="20577"/>
          <ac:spMkLst>
            <pc:docMk/>
            <pc:sldMk cId="834171697" sldId="290"/>
            <ac:spMk id="2" creationId="{78051EB1-2EF2-D6C1-6C22-BF7CEC02DEB1}"/>
          </ac:spMkLst>
        </pc:spChg>
        <pc:spChg chg="mod">
          <ac:chgData name="shreyachandak16@gmail.com" userId="c5950bd598927fb3" providerId="LiveId" clId="{527FC331-7D5A-4949-998D-F1886B51EEF1}" dt="2023-04-19T03:34:15.003" v="5708" actId="20577"/>
          <ac:spMkLst>
            <pc:docMk/>
            <pc:sldMk cId="834171697" sldId="290"/>
            <ac:spMk id="3" creationId="{2EFC57FD-E93E-2939-A1A2-D10AE58E27D9}"/>
          </ac:spMkLst>
        </pc:spChg>
      </pc:sldChg>
      <pc:sldChg chg="addSp delSp modSp new mod">
        <pc:chgData name="shreyachandak16@gmail.com" userId="c5950bd598927fb3" providerId="LiveId" clId="{527FC331-7D5A-4949-998D-F1886B51EEF1}" dt="2023-04-20T06:13:48.884" v="5886" actId="1076"/>
        <pc:sldMkLst>
          <pc:docMk/>
          <pc:sldMk cId="3335785202" sldId="291"/>
        </pc:sldMkLst>
        <pc:spChg chg="mod">
          <ac:chgData name="shreyachandak16@gmail.com" userId="c5950bd598927fb3" providerId="LiveId" clId="{527FC331-7D5A-4949-998D-F1886B51EEF1}" dt="2023-04-20T06:11:32.063" v="5859" actId="1076"/>
          <ac:spMkLst>
            <pc:docMk/>
            <pc:sldMk cId="3335785202" sldId="291"/>
            <ac:spMk id="2" creationId="{D1E15F2F-4148-F4AF-CF8D-CC2EC7D4CAB9}"/>
          </ac:spMkLst>
        </pc:spChg>
        <pc:spChg chg="mod">
          <ac:chgData name="shreyachandak16@gmail.com" userId="c5950bd598927fb3" providerId="LiveId" clId="{527FC331-7D5A-4949-998D-F1886B51EEF1}" dt="2023-04-20T06:13:41.746" v="5884" actId="14100"/>
          <ac:spMkLst>
            <pc:docMk/>
            <pc:sldMk cId="3335785202" sldId="291"/>
            <ac:spMk id="3" creationId="{36B48DEE-8C73-DC68-4035-E8B2E36D032F}"/>
          </ac:spMkLst>
        </pc:spChg>
        <pc:picChg chg="add mod">
          <ac:chgData name="shreyachandak16@gmail.com" userId="c5950bd598927fb3" providerId="LiveId" clId="{527FC331-7D5A-4949-998D-F1886B51EEF1}" dt="2023-04-20T06:13:48.884" v="5886" actId="1076"/>
          <ac:picMkLst>
            <pc:docMk/>
            <pc:sldMk cId="3335785202" sldId="291"/>
            <ac:picMk id="5" creationId="{AB289931-2341-70A5-A33B-F64A5E6A4BE2}"/>
          </ac:picMkLst>
        </pc:picChg>
        <pc:picChg chg="add del mod">
          <ac:chgData name="shreyachandak16@gmail.com" userId="c5950bd598927fb3" providerId="LiveId" clId="{527FC331-7D5A-4949-998D-F1886B51EEF1}" dt="2023-04-20T06:12:03.106" v="5871" actId="478"/>
          <ac:picMkLst>
            <pc:docMk/>
            <pc:sldMk cId="3335785202" sldId="291"/>
            <ac:picMk id="7" creationId="{139102DB-CB6E-E213-5187-75E68E644702}"/>
          </ac:picMkLst>
        </pc:picChg>
        <pc:picChg chg="add mod">
          <ac:chgData name="shreyachandak16@gmail.com" userId="c5950bd598927fb3" providerId="LiveId" clId="{527FC331-7D5A-4949-998D-F1886B51EEF1}" dt="2023-04-20T06:12:30.929" v="5877" actId="1076"/>
          <ac:picMkLst>
            <pc:docMk/>
            <pc:sldMk cId="3335785202" sldId="291"/>
            <ac:picMk id="9" creationId="{F562CE0B-571D-C946-0D40-709290F2A0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Grocery Delivery Application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2761" y="3200400"/>
            <a:ext cx="10472928" cy="1752600"/>
          </a:xfrm>
        </p:spPr>
        <p:txBody>
          <a:bodyPr/>
          <a:lstStyle/>
          <a:p>
            <a:r>
              <a:rPr lang="en-US" dirty="0"/>
              <a:t>By-Shreya D Chandak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A82E5-B200-2DE9-66E2-D6A9E2D2D8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63" t="-866" r="19050" b="866"/>
          <a:stretch/>
        </p:blipFill>
        <p:spPr>
          <a:xfrm>
            <a:off x="1627298" y="3859116"/>
            <a:ext cx="7278163" cy="23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184" y="423983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UML Diagrams(Sequence Diagrams)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2A79A-B3E6-96C8-CE48-1925DFD21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99" y="2243418"/>
            <a:ext cx="5126363" cy="41905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F083DD-BEDB-A772-E07B-C4A938DB0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5" y="1656860"/>
            <a:ext cx="6703314" cy="49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827F-7EC3-4824-4F17-08A849E3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5503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UML Diagrams(Use Case Diagram)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AD6E1-0C3B-657B-BC62-0EC86C320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5" b="4141"/>
          <a:stretch/>
        </p:blipFill>
        <p:spPr>
          <a:xfrm>
            <a:off x="1280181" y="1383483"/>
            <a:ext cx="7665036" cy="5398316"/>
          </a:xfrm>
        </p:spPr>
      </p:pic>
    </p:spTree>
    <p:extLst>
      <p:ext uri="{BB962C8B-B14F-4D97-AF65-F5344CB8AC3E}">
        <p14:creationId xmlns:p14="http://schemas.microsoft.com/office/powerpoint/2010/main" val="14745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1998-83BD-D382-9E3D-C7D23CDE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74" y="256473"/>
            <a:ext cx="10972800" cy="1143000"/>
          </a:xfrm>
        </p:spPr>
        <p:txBody>
          <a:bodyPr/>
          <a:lstStyle/>
          <a:p>
            <a:r>
              <a:rPr lang="en-US" dirty="0"/>
              <a:t>Tables in Database.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3E25-1C37-C7AE-AA75-0A28EB08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37" y="4642909"/>
            <a:ext cx="4048642" cy="1472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3B016-0DA8-FCBD-973E-8C4BD3D7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62" y="4603598"/>
            <a:ext cx="3925455" cy="1550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1EB037-F4AA-8A08-20FC-95AEEA4FD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2" y="4893265"/>
            <a:ext cx="2980153" cy="1261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C74478-AC60-6C9D-2EE3-7F06B58B2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36" y="2908876"/>
            <a:ext cx="3834827" cy="1507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CB5288-0505-0A6E-B417-7A39BDDC7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46" y="2656874"/>
            <a:ext cx="4606972" cy="1790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620AE2-2894-31B9-C33F-D426C7DFF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81" y="1408935"/>
            <a:ext cx="4122819" cy="12479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F91C6E-F7E7-B543-BE92-ABDAA9D59A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28" y="1472027"/>
            <a:ext cx="4726652" cy="105635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5BBCBBA-0D1B-CD0A-816D-9460507A5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2" y="1274427"/>
            <a:ext cx="2866768" cy="172591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F2A9E8-1F96-F792-3DEC-6D0BF74D9B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" y="3181524"/>
            <a:ext cx="3178643" cy="15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6931-A008-2454-D2B6-786B5CDD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application: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89E4-5686-3C14-93F4-73B4EF21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Registering users with invalid credentials.</a:t>
            </a:r>
          </a:p>
          <a:p>
            <a:pPr marL="0" indent="0">
              <a:buNone/>
            </a:pPr>
            <a:r>
              <a:rPr lang="en-US" dirty="0"/>
              <a:t>   -</a:t>
            </a:r>
            <a:r>
              <a:rPr lang="en-US"/>
              <a:t>validation 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FD7AC3-19DC-D9BF-4C38-E0E60A98C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" y="2810435"/>
            <a:ext cx="6844823" cy="3060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6DDEC5-58CE-3080-963D-ABBAA3111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95" y="3368087"/>
            <a:ext cx="5049130" cy="97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05ED-486E-00C5-17B2-EBEBDD64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5147"/>
            <a:ext cx="10972800" cy="1143000"/>
          </a:xfrm>
        </p:spPr>
        <p:txBody>
          <a:bodyPr/>
          <a:lstStyle/>
          <a:p>
            <a:r>
              <a:rPr lang="en-US" dirty="0"/>
              <a:t>Working of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7573-F7D7-2BAF-C584-82C9ADD2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Registering user with valid credentials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37949-F066-A9F4-8154-18A7DA12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" y="3070538"/>
            <a:ext cx="7695494" cy="350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D19A6-BBD9-11EE-225E-AD3CCA526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10" y="3048000"/>
            <a:ext cx="4496506" cy="23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5F2F-4148-F4AF-CF8D-CC2EC7D4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98" y="533400"/>
            <a:ext cx="10972800" cy="1143000"/>
          </a:xfrm>
        </p:spPr>
        <p:txBody>
          <a:bodyPr/>
          <a:lstStyle/>
          <a:p>
            <a:r>
              <a:rPr lang="en-US" dirty="0"/>
              <a:t>Working of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8DEE-8C73-DC68-4035-E8B2E36D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676401"/>
            <a:ext cx="11047012" cy="4735664"/>
          </a:xfrm>
        </p:spPr>
        <p:txBody>
          <a:bodyPr/>
          <a:lstStyle/>
          <a:p>
            <a:r>
              <a:rPr lang="en-US" dirty="0"/>
              <a:t>Searching products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89931-2341-70A5-A33B-F64A5E6A4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6" y="2166560"/>
            <a:ext cx="10670650" cy="1655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2CE0B-571D-C946-0D40-709290F2A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4137173"/>
            <a:ext cx="7341704" cy="25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F9CC-45E4-1E59-3BFA-B89231AD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5292-CB73-EECF-8D71-7388F8AC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Items to the cart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A144B-55C8-D78C-0E44-D09C79A1D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" y="2770094"/>
            <a:ext cx="5522258" cy="3554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B7EBB-F237-A1C8-90CD-A18FCEECA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72" y="3206628"/>
            <a:ext cx="6472514" cy="23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9715-212A-71AB-D6BF-0287CBB8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2370"/>
            <a:ext cx="10972800" cy="1143000"/>
          </a:xfrm>
        </p:spPr>
        <p:txBody>
          <a:bodyPr/>
          <a:lstStyle/>
          <a:p>
            <a:r>
              <a:rPr lang="en-US" dirty="0"/>
              <a:t>Working of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F46D-0975-6018-E39E-81A17476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Order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97161-BD89-6C79-EEE7-C07485F5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506"/>
            <a:ext cx="6571129" cy="2478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D29E9-8DF3-9691-E589-C29AFEECC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73" y="2943427"/>
            <a:ext cx="7149353" cy="31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4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1B0E-564E-9AA1-61CC-5CD84DFD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37BE-2B7D-7366-9FA9-3409388E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Order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4DCFC-78CB-C716-DD4D-EC4932E0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167"/>
            <a:ext cx="12192000" cy="1927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47064-122D-7155-4FAA-629370E2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782"/>
            <a:ext cx="12192000" cy="13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5425-4B5E-F580-1A03-D4F41350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F178-D436-7511-89C7-EE27969D5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Feedback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DEAAE-B176-0D25-2A81-C8D95CDD4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765"/>
            <a:ext cx="12102354" cy="2734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6A542-BE36-A8C3-0697-F143BEA09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3" y="5323389"/>
            <a:ext cx="12192000" cy="13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Grocery Delivery application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UML Diagrams</a:t>
            </a:r>
          </a:p>
          <a:p>
            <a:r>
              <a:rPr lang="en-US" dirty="0"/>
              <a:t>Table Schemas</a:t>
            </a:r>
          </a:p>
          <a:p>
            <a:r>
              <a:rPr lang="en-US" dirty="0"/>
              <a:t>Working of application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1EB1-2EF2-D6C1-6C22-BF7CEC02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57FD-E93E-2939-A1A2-D10AE58E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online Grocery Delivery application is an essential requirement for customers to order groceries online easily and efficiently. </a:t>
            </a:r>
          </a:p>
          <a:p>
            <a:endParaRPr lang="en-US" dirty="0"/>
          </a:p>
          <a:p>
            <a:r>
              <a:rPr lang="en-US" dirty="0"/>
              <a:t>The implementation ensures that the customers can order the grocery with just few clicks.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1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331" y="934676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What is Grocery Delivery Application?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331" y="2468880"/>
            <a:ext cx="10972800" cy="438912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Grocery shopping delivery app allows users to get all their grocery needs delivered to their doorstep without any inconvenience.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One can easily get their favorite grocery products delivered with just a few simple clicks.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Whether you want to get your chocolate syrup or your cornflakes delivered, everything is possible with this single powerful webapp.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4230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93573"/>
            <a:ext cx="10972800" cy="479132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Easy Customer Registration: The system allows the customers to register themselves with the application in a simple and hassle-free way by providing just a few details.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Grocery Search: The application allows customers to search for groceries by category, brand, and product name.</a:t>
            </a:r>
          </a:p>
          <a:p>
            <a:endParaRPr lang="en-US" dirty="0"/>
          </a:p>
          <a:p>
            <a:r>
              <a:rPr lang="en-US" dirty="0"/>
              <a:t>Shopping Cart: The system allows the customers to add products to their shopping cart, edit their carts and place them for checkout.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Payment: The system allows customers to make payments for their orders through various payment options such as credit/debit cards, UPI, and cash on delivery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Order Tracking: The system allows the customers to track the status of their orders using tracking Id.</a:t>
            </a:r>
          </a:p>
          <a:p>
            <a:endParaRPr lang="en-US" dirty="0"/>
          </a:p>
          <a:p>
            <a:r>
              <a:rPr lang="en-US" dirty="0"/>
              <a:t>Feedback: The system allows the customers to rate and review the services and products based on experience and quality.</a:t>
            </a:r>
          </a:p>
          <a:p>
            <a:endParaRPr lang="en-US" dirty="0"/>
          </a:p>
          <a:p>
            <a:r>
              <a:rPr lang="en-US" dirty="0"/>
              <a:t>Order History: The system maintains the record of customer order history for reference and future orders.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 registration on the app by providing your email address, phone number, and a few other details.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Choose the grocery items that you want to get delivered to your doorstep.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to cart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Confirm your payment option. It can be cash on delivery, debit card, credit card, or UPI.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Place your Order.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Within a few hours, a professional delivery agent will reach your place.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end, provide your reviews and feedback on your experience.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EB44-DC8A-CE78-B5A6-03822F8A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Roles: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C9F7-5A6B-6506-8759-F1113035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know in real time there are several people using the application for different purposes.</a:t>
            </a:r>
          </a:p>
          <a:p>
            <a:endParaRPr lang="en-US" dirty="0"/>
          </a:p>
          <a:p>
            <a:r>
              <a:rPr lang="en-US" dirty="0"/>
              <a:t>In this application too, I have tried to use the same concept by defining the roles. Although, In real time it requires a high level of authentication and security.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three roles a user can have:</a:t>
            </a:r>
          </a:p>
          <a:p>
            <a:pPr marL="0" indent="0">
              <a:buNone/>
            </a:pPr>
            <a:r>
              <a:rPr lang="en-US" dirty="0"/>
              <a:t>    1. ADMIN- To manage the processes from the seller’s point of view.</a:t>
            </a:r>
          </a:p>
          <a:p>
            <a:pPr marL="0" indent="0">
              <a:buNone/>
            </a:pPr>
            <a:r>
              <a:rPr lang="en-US" dirty="0"/>
              <a:t>    2. USER – The user is not registered with the application but still can avail </a:t>
            </a:r>
          </a:p>
          <a:p>
            <a:pPr marL="0" indent="0">
              <a:buNone/>
            </a:pPr>
            <a:r>
              <a:rPr lang="en-US" dirty="0"/>
              <a:t>                        of some services such as viewing the products.</a:t>
            </a:r>
          </a:p>
          <a:p>
            <a:pPr marL="0" indent="0">
              <a:buNone/>
            </a:pPr>
            <a:r>
              <a:rPr lang="en-US" dirty="0"/>
              <a:t>    3. CUSTOMER- The user is registered with the application and can avail of a wide  </a:t>
            </a:r>
          </a:p>
          <a:p>
            <a:pPr marL="0" indent="0">
              <a:buNone/>
            </a:pPr>
            <a:r>
              <a:rPr lang="en-US" dirty="0"/>
              <a:t>                                 range of services from viewing to placing the order to giving  </a:t>
            </a:r>
          </a:p>
          <a:p>
            <a:pPr marL="0" indent="0">
              <a:buNone/>
            </a:pPr>
            <a:r>
              <a:rPr lang="en-US" dirty="0"/>
              <a:t>                                 feedback on the order. 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8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142E-77A1-0D1E-E4FD-C88A8153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8CFE-E1F2-99DB-8DA1-76EA54CD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Dependencies: Spring Web, MySql Driver, SpringData JPA, Validation, </a:t>
            </a:r>
          </a:p>
          <a:p>
            <a:pPr marL="0" indent="0">
              <a:buNone/>
            </a:pPr>
            <a:r>
              <a:rPr lang="en-US" dirty="0"/>
              <a:t>                              Lombok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 used: MySql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95945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UML Diagrams(Class Diagram)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07B99-4882-9D91-DED1-1ADB9B082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38945"/>
            <a:ext cx="11217751" cy="51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18831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UML Diagrams(Sequence Diagrams)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3C590-EE08-73C0-734D-DCF34E3B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3" y="1583471"/>
            <a:ext cx="4837225" cy="4389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F7FF5-6DB9-95BC-0867-EC2852644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3471"/>
            <a:ext cx="5107543" cy="46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232</TotalTime>
  <Words>620</Words>
  <Application>Microsoft Office PowerPoint</Application>
  <PresentationFormat>Widescreen</PresentationFormat>
  <Paragraphs>95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Grocery Delivery Application </vt:lpstr>
      <vt:lpstr>Agenda</vt:lpstr>
      <vt:lpstr>What is Grocery Delivery Application?</vt:lpstr>
      <vt:lpstr>Features</vt:lpstr>
      <vt:lpstr>Workflow</vt:lpstr>
      <vt:lpstr>Concept of Roles:</vt:lpstr>
      <vt:lpstr>Technologies used </vt:lpstr>
      <vt:lpstr>UML Diagrams(Class Diagram)</vt:lpstr>
      <vt:lpstr>UML Diagrams(Sequence Diagrams)</vt:lpstr>
      <vt:lpstr>UML Diagrams(Sequence Diagrams)</vt:lpstr>
      <vt:lpstr>UML Diagrams(Use Case Diagram)</vt:lpstr>
      <vt:lpstr>Tables in Database.</vt:lpstr>
      <vt:lpstr>Working of application:</vt:lpstr>
      <vt:lpstr>Working of application</vt:lpstr>
      <vt:lpstr>Working of Application</vt:lpstr>
      <vt:lpstr>Working of application</vt:lpstr>
      <vt:lpstr>Working of application</vt:lpstr>
      <vt:lpstr>Working Of application</vt:lpstr>
      <vt:lpstr>Working of 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Delivery Application </dc:title>
  <dc:creator>shreyachandak16@gmail.com</dc:creator>
  <cp:lastModifiedBy>shreyachandak16@gmail.com</cp:lastModifiedBy>
  <cp:revision>1</cp:revision>
  <dcterms:created xsi:type="dcterms:W3CDTF">2023-04-18T15:16:26Z</dcterms:created>
  <dcterms:modified xsi:type="dcterms:W3CDTF">2023-04-20T07:27:54Z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