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3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315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6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75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29265"/>
            <a:ext cx="7765321" cy="1326321"/>
          </a:xfrm>
        </p:spPr>
        <p:txBody>
          <a:bodyPr/>
          <a:lstStyle/>
          <a:p>
            <a:r>
              <a:t>Nested Dictionaries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2215-80FD-9AA1-4269-04559AB7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Bahnschrift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295793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115728"/>
            <a:ext cx="7765322" cy="3695136"/>
          </a:xfrm>
        </p:spPr>
        <p:txBody>
          <a:bodyPr/>
          <a:lstStyle/>
          <a:p>
            <a:r>
              <a:t>- A nested dictionary is a dictionary inside another dictionary.</a:t>
            </a:r>
          </a:p>
          <a:p>
            <a:r>
              <a:t>- It allows for storing structured data in a hierarchical form.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Syntax Example:</a:t>
            </a:r>
          </a:p>
          <a:p>
            <a:endParaRPr/>
          </a:p>
          <a:p>
            <a:r>
              <a:t>```python</a:t>
            </a:r>
          </a:p>
          <a:p>
            <a:r>
              <a:t>nested_dict = {</a:t>
            </a:r>
          </a:p>
          <a:p>
            <a:r>
              <a:t>  'dict1': {'key1': 'value1', 'key2': 'value2'},</a:t>
            </a:r>
          </a:p>
          <a:p>
            <a:r>
              <a:t>  'dict2': {'keyA': 'valueA', 'keyB': 'valueB'}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keys:</a:t>
            </a:r>
          </a:p>
          <a:p>
            <a:endParaRPr/>
          </a:p>
          <a:p>
            <a:r>
              <a:t>```python</a:t>
            </a:r>
          </a:p>
          <a:p>
            <a:r>
              <a:t>print(nested_dict['dict1']['key1'])  # Output: value1</a:t>
            </a:r>
          </a:p>
          <a:p>
            <a:r>
              <a:t>```</a:t>
            </a:r>
          </a:p>
          <a:p>
            <a:r>
              <a:t>Using `.get()` to avoid errors is recommended.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850798-F653-2EAF-E4E6-5BC39271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Updating Values:</a:t>
            </a:r>
          </a:p>
          <a:p>
            <a:endParaRPr/>
          </a:p>
          <a:p>
            <a:r>
              <a:t>```python</a:t>
            </a:r>
          </a:p>
          <a:p>
            <a:r>
              <a:t>nested_dict['dict1']['key1'] = 'new_value'</a:t>
            </a:r>
          </a:p>
          <a:p>
            <a:r>
              <a:t>```</a:t>
            </a:r>
          </a:p>
          <a:p>
            <a:r>
              <a:t>Adding New Key-Value Pairs:</a:t>
            </a:r>
          </a:p>
          <a:p>
            <a:endParaRPr/>
          </a:p>
          <a:p>
            <a:r>
              <a:t>```python</a:t>
            </a:r>
          </a:p>
          <a:p>
            <a:r>
              <a:t>nested_dict['dict1']['key3'] = 'value3'</a:t>
            </a:r>
          </a:p>
          <a:p>
            <a:r>
              <a:t>```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Using `del`:</a:t>
            </a:r>
          </a:p>
          <a:p>
            <a:endParaRPr/>
          </a:p>
          <a:p>
            <a:r>
              <a:t>```python</a:t>
            </a:r>
          </a:p>
          <a:p>
            <a:r>
              <a:t>del nested_dict['dict1']['key2']</a:t>
            </a:r>
          </a:p>
          <a:p>
            <a:r>
              <a:t>```</a:t>
            </a:r>
          </a:p>
          <a:p>
            <a:r>
              <a:t>Using `.pop()`:</a:t>
            </a:r>
          </a:p>
          <a:p>
            <a:endParaRPr/>
          </a:p>
          <a:p>
            <a:r>
              <a:t>```python</a:t>
            </a:r>
          </a:p>
          <a:p>
            <a:r>
              <a:t>nested_dict['dict2'].pop('keyA')</a:t>
            </a:r>
          </a:p>
          <a:p>
            <a:r>
              <a:t>```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Iterating Through Nested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Loops:</a:t>
            </a:r>
          </a:p>
          <a:p>
            <a:endParaRPr/>
          </a:p>
          <a:p>
            <a:r>
              <a:t>```python</a:t>
            </a:r>
          </a:p>
          <a:p>
            <a:r>
              <a:t>for outer_key, inner_dict in nested_dict.items():</a:t>
            </a:r>
          </a:p>
          <a:p>
            <a:r>
              <a:t>  for inner_key, value in inner_dict.items():</a:t>
            </a:r>
          </a:p>
          <a:p>
            <a:r>
              <a:t>    print(f'{outer_key} -&gt; {inner_key}: {value}')</a:t>
            </a:r>
          </a:p>
          <a:p>
            <a:r>
              <a:t>```</a:t>
            </a:r>
          </a:p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Organizing data from APIs</a:t>
            </a:r>
          </a:p>
          <a:p>
            <a:r>
              <a:t>- Storing hierarchical data like family trees or organizational structures</a:t>
            </a:r>
          </a:p>
          <a:p>
            <a:r>
              <a:t>- Managing configurations in applications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Nested dictionaries provide a powerful and flexible way to manage structured data.</a:t>
            </a:r>
          </a:p>
          <a:p>
            <a:r>
              <a:t>- Efficient for representing complex relationships in a clear and readable format.</a:t>
            </a:r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282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Bookman Old Style</vt:lpstr>
      <vt:lpstr>Rockwell</vt:lpstr>
      <vt:lpstr>Damask</vt:lpstr>
      <vt:lpstr>Nested Dictionaries in Python</vt:lpstr>
      <vt:lpstr>Introduction</vt:lpstr>
      <vt:lpstr>Creating Nested Dictionaries</vt:lpstr>
      <vt:lpstr>Accessing Values</vt:lpstr>
      <vt:lpstr>example</vt:lpstr>
      <vt:lpstr>Deleting Elements</vt:lpstr>
      <vt:lpstr>Iterating Through Nested Dictionaries</vt:lpstr>
      <vt:lpstr>Practical Applications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Chaitra Devmore</cp:lastModifiedBy>
  <cp:revision>2</cp:revision>
  <dcterms:created xsi:type="dcterms:W3CDTF">2013-01-27T09:14:16Z</dcterms:created>
  <dcterms:modified xsi:type="dcterms:W3CDTF">2025-03-30T12:13:32Z</dcterms:modified>
  <cp:category/>
</cp:coreProperties>
</file>