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139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41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introduce their names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 introduced project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750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766e55b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766e55b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445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766e55ba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766e55ba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937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766e55b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766e55b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50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37fa1c1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37fa1c1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0872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766e55b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766e55b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5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38e535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38e535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919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766e55ba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766e55ba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07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812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766e55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766e55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457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766e5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766e5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96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37fa1c1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37fa1c1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918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37fa1c1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37fa1c1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16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37fa1c1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37fa1c1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578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37fa1c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37fa1c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45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7c6447d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7c6447d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968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9900" y="3867025"/>
            <a:ext cx="7047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3482725"/>
            <a:ext cx="56250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5158346"/>
            <a:ext cx="562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4218300" y="0"/>
            <a:ext cx="707400" cy="2523000"/>
          </a:xfrm>
          <a:prstGeom prst="rect">
            <a:avLst/>
          </a:prstGeom>
          <a:solidFill>
            <a:srgbClr val="B0E0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317000" y="2882400"/>
            <a:ext cx="65100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 algn="ctr" rtl="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322396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5990732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○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■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○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■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○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■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9_oh5UQd3h7VHA62jZ_M8LDOUkW4QjMY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dial-5.html" TargetMode="External"/><Relationship Id="rId3" Type="http://schemas.openxmlformats.org/officeDocument/2006/relationships/hyperlink" Target="http://clipart-library.com/airplane-cliparts.html" TargetMode="External"/><Relationship Id="rId7" Type="http://schemas.openxmlformats.org/officeDocument/2006/relationships/hyperlink" Target="http://clipartportal.com/water-drop-clipart-png-6/" TargetMode="External"/><Relationship Id="rId12" Type="http://schemas.openxmlformats.org/officeDocument/2006/relationships/hyperlink" Target="https://www.soundjay.com/airplane-sound-effec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nimatedimages.org/cat-fire-90.htm" TargetMode="External"/><Relationship Id="rId11" Type="http://schemas.openxmlformats.org/officeDocument/2006/relationships/hyperlink" Target="http://clipart-library.com/fire-hat-clipart.html" TargetMode="External"/><Relationship Id="rId5" Type="http://schemas.openxmlformats.org/officeDocument/2006/relationships/hyperlink" Target="http://animatedimages.org" TargetMode="External"/><Relationship Id="rId10" Type="http://schemas.openxmlformats.org/officeDocument/2006/relationships/hyperlink" Target="http://www.gcmap.com/" TargetMode="External"/><Relationship Id="rId4" Type="http://schemas.openxmlformats.org/officeDocument/2006/relationships/hyperlink" Target="https://www.videoblocks.com/video/dark-scary-lake-at-night-background-loop-raw-1-white-haze-floating-over-the-still-lake-surrounded-by-a-creepy-forest-seamless-looping-perfect-for-backgrounds-backdrops-intro-outro-or-credits-for-themes-like-halloween-apocalypse-9ulijtp" TargetMode="External"/><Relationship Id="rId9" Type="http://schemas.openxmlformats.org/officeDocument/2006/relationships/hyperlink" Target="http://www.clker.com/clipart-24386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147300" y="2064375"/>
            <a:ext cx="8935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highlight>
                  <a:srgbClr val="FFE2D6"/>
                </a:highlight>
              </a:rPr>
              <a:t>FIREFLIGHTER</a:t>
            </a:r>
            <a:endParaRPr sz="7200" b="1">
              <a:solidFill>
                <a:srgbClr val="222222"/>
              </a:solidFill>
              <a:highlight>
                <a:srgbClr val="FFE2D6"/>
              </a:highlight>
            </a:endParaRPr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3">
            <a:alphaModFix/>
          </a:blip>
          <a:srcRect l="3249" t="2409" r="2276" b="7010"/>
          <a:stretch/>
        </p:blipFill>
        <p:spPr>
          <a:xfrm>
            <a:off x="0" y="5462800"/>
            <a:ext cx="2922450" cy="13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875" y="0"/>
            <a:ext cx="2130125" cy="16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5">
            <a:alphaModFix/>
          </a:blip>
          <a:srcRect l="16927" r="17413"/>
          <a:stretch/>
        </p:blipFill>
        <p:spPr>
          <a:xfrm>
            <a:off x="0" y="0"/>
            <a:ext cx="3118550" cy="1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2450" y="5442875"/>
            <a:ext cx="2805550" cy="14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 rotWithShape="1">
          <a:blip r:embed="rId7">
            <a:alphaModFix/>
          </a:blip>
          <a:srcRect l="31553"/>
          <a:stretch/>
        </p:blipFill>
        <p:spPr>
          <a:xfrm>
            <a:off x="3118550" y="0"/>
            <a:ext cx="3935000" cy="16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/>
        </p:nvSpPr>
        <p:spPr>
          <a:xfrm>
            <a:off x="0" y="3928425"/>
            <a:ext cx="91440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By: Ashwini Suriyaprakash, Rujuta Swadi, Shreya Ganti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8000" y="5442875"/>
            <a:ext cx="3416000" cy="1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66275" y="1646175"/>
            <a:ext cx="47553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Live Location Tracker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Customized map based on source &amp; destination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Shows plane location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4768475" y="1646175"/>
            <a:ext cx="4530000" cy="20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Incoming Runway Alert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Allows player to prepare for landing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Current Features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l="3249" t="2409" r="2276" b="7010"/>
          <a:stretch/>
        </p:blipFill>
        <p:spPr>
          <a:xfrm>
            <a:off x="673475" y="4275300"/>
            <a:ext cx="3916747" cy="24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300" y="4247764"/>
            <a:ext cx="3744650" cy="2490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04800" y="1752600"/>
            <a:ext cx="42351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Accurate speed dial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Refer to for takeoff and landing</a:t>
            </a:r>
            <a:endParaRPr sz="28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2"/>
          </p:nvPr>
        </p:nvSpPr>
        <p:spPr>
          <a:xfrm>
            <a:off x="4616075" y="1752600"/>
            <a:ext cx="44894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 dirty="0">
                <a:solidFill>
                  <a:schemeClr val="dk1"/>
                </a:solidFill>
              </a:rPr>
              <a:t>Estimated Time Left</a:t>
            </a:r>
            <a:endParaRPr b="1" dirty="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 dirty="0">
                <a:solidFill>
                  <a:schemeClr val="dk1"/>
                </a:solidFill>
              </a:rPr>
              <a:t>Allows player to prepare for landing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E2D6"/>
                </a:highlight>
              </a:rPr>
              <a:t>Current Features</a:t>
            </a:r>
            <a:endParaRPr sz="4800">
              <a:highlight>
                <a:srgbClr val="FFE2D6"/>
              </a:highlight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675" y="3319625"/>
            <a:ext cx="3241703" cy="3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275" y="3263054"/>
            <a:ext cx="3994500" cy="79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616075" y="4267200"/>
            <a:ext cx="4489500" cy="25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Points System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Points = (20*fires extinguished) + number of water sprays not used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997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00"/>
                </a:solidFill>
              </a:rPr>
              <a:t>Download zip and run jar file!</a:t>
            </a:r>
            <a:endParaRPr sz="3600" b="1">
              <a:solidFill>
                <a:srgbClr val="000000"/>
              </a:solidFill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Run FireFlighter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2" title="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650" y="2340377"/>
            <a:ext cx="5746750" cy="4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Bugs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66000" cy="49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◎"/>
            </a:pPr>
            <a:r>
              <a:rPr lang="en">
                <a:solidFill>
                  <a:schemeClr val="dk1"/>
                </a:solidFill>
              </a:rPr>
              <a:t>Rare Exception: “IllegalStateException: Buffers have not been created” </a:t>
            </a:r>
            <a:endParaRPr>
              <a:solidFill>
                <a:schemeClr val="dk1"/>
              </a:solidFill>
            </a:endParaRP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Potential causes: bug in Processing library /some computers have slower processors</a:t>
            </a:r>
            <a:endParaRPr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Plane in location tracker map continues moving until the actual plane lands (even if the plane has passed the landing runway)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Bugs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◎"/>
            </a:pPr>
            <a:r>
              <a:rPr lang="en">
                <a:solidFill>
                  <a:schemeClr val="dk1"/>
                </a:solidFill>
              </a:rPr>
              <a:t>Switching of source and destination airports on the location tracker map</a:t>
            </a:r>
            <a:endParaRPr>
              <a:solidFill>
                <a:schemeClr val="dk1"/>
              </a:solidFill>
            </a:endParaRP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Possible solutions: </a:t>
            </a:r>
            <a:endParaRPr sz="2800">
              <a:solidFill>
                <a:schemeClr val="dk1"/>
              </a:solidFill>
            </a:endParaRPr>
          </a:p>
          <a:p>
            <a: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Use more image processing to determine where each airport is</a:t>
            </a:r>
            <a:endParaRPr sz="2800">
              <a:solidFill>
                <a:schemeClr val="dk1"/>
              </a:solidFill>
            </a:endParaRPr>
          </a:p>
          <a:p>
            <a: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Allow user to switch source and destination if they are not displayed correctly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Next Steps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457200" y="1298425"/>
            <a:ext cx="8485500" cy="566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Make the landing and brakes more realistic</a:t>
            </a:r>
            <a:endParaRPr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◎"/>
            </a:pPr>
            <a:r>
              <a:rPr lang="en">
                <a:solidFill>
                  <a:schemeClr val="dk1"/>
                </a:solidFill>
              </a:rPr>
              <a:t>More obstacles &amp; weather to avoid (birds, other planes, rain, hail, snow, etc..)</a:t>
            </a:r>
            <a:endParaRPr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◎"/>
            </a:pPr>
            <a:r>
              <a:rPr lang="en">
                <a:solidFill>
                  <a:schemeClr val="dk1"/>
                </a:solidFill>
              </a:rPr>
              <a:t>Background of simulation customized based on selected source and destination</a:t>
            </a:r>
            <a:endParaRPr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Store where players can buy plane upgrades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Flights with multiple take offs and landings</a:t>
            </a:r>
            <a:endParaRPr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Refueling, stop-over airports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Top view simulation with 3D 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Credits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426875" y="1497175"/>
            <a:ext cx="8496300" cy="54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◎"/>
            </a:pPr>
            <a:r>
              <a:rPr lang="en" sz="1800" b="1">
                <a:solidFill>
                  <a:schemeClr val="dk1"/>
                </a:solidFill>
              </a:rPr>
              <a:t>Team Member Roles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Ashwini:</a:t>
            </a:r>
            <a:r>
              <a:rPr lang="en" sz="1800">
                <a:solidFill>
                  <a:schemeClr val="dk1"/>
                </a:solidFill>
              </a:rPr>
              <a:t> Airplane, WaterSpray, Fire, Lightning, Background, LocationTracker, Image, Runway, Main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Shreya:</a:t>
            </a:r>
            <a:r>
              <a:rPr lang="en" sz="1800">
                <a:solidFill>
                  <a:schemeClr val="dk1"/>
                </a:solidFill>
              </a:rPr>
              <a:t> Dial, LocationTracker, Cockpit, PilotPanel, FlightSimulation, Background, Main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Rujuta: </a:t>
            </a:r>
            <a:r>
              <a:rPr lang="en" sz="1800">
                <a:solidFill>
                  <a:schemeClr val="dk1"/>
                </a:solidFill>
              </a:rPr>
              <a:t>Airplane, FlightSimulation, PilotPanel, InstructionsPanel, Sound, Main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Line class: from Ashwini’s Shapes library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◎"/>
            </a:pPr>
            <a:r>
              <a:rPr lang="en" sz="1800" b="1">
                <a:solidFill>
                  <a:schemeClr val="dk1"/>
                </a:solidFill>
              </a:rPr>
              <a:t>Media (images, gifs, sounds)</a:t>
            </a:r>
            <a:endParaRPr sz="9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Airplane image: </a:t>
            </a:r>
            <a:r>
              <a:rPr lang="en" sz="1000" u="sng">
                <a:solidFill>
                  <a:srgbClr val="1155CC"/>
                </a:solidFill>
                <a:hlinkClick r:id="rId3"/>
              </a:rPr>
              <a:t>http://clipart-library.com/airplane-cliparts.html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Background scenery image: </a:t>
            </a:r>
            <a:r>
              <a:rPr lang="en" sz="1000" u="sng">
                <a:solidFill>
                  <a:srgbClr val="1155CC"/>
                </a:solidFill>
                <a:hlinkClick r:id="rId4"/>
              </a:rPr>
              <a:t>https://www.videoblocks.com/video/dark-scary-lake-at-night-background-loop-raw-1-white-haze-floating-over-the-still-lake-surrounded-by-a-creepy-forest-seamless-looping-perfect-for-backgrounds-backdrops-intro-outro-or-credits-for-themes-like-halloween-apocalypse-9ulijtp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Fire/smoke gifs: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rgbClr val="1155CC"/>
                </a:solidFill>
                <a:hlinkClick r:id="rId6"/>
              </a:rPr>
              <a:t>http://www.animatedimages.org/cat-fire-90.htm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Water spray image: </a:t>
            </a:r>
            <a:r>
              <a:rPr lang="en" sz="1000" u="sng">
                <a:solidFill>
                  <a:srgbClr val="1155CC"/>
                </a:solidFill>
                <a:hlinkClick r:id="rId7"/>
              </a:rPr>
              <a:t>http://clipartportal.com/water-drop-clipart-png-6/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Speed dial image: </a:t>
            </a:r>
            <a:r>
              <a:rPr lang="en" sz="1000" u="sng">
                <a:solidFill>
                  <a:srgbClr val="1155CC"/>
                </a:solidFill>
                <a:hlinkClick r:id="rId8"/>
              </a:rPr>
              <a:t>http://www.clker.com/clipart-dial-5.html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Runway image: </a:t>
            </a:r>
            <a:r>
              <a:rPr lang="en" sz="1000" u="sng">
                <a:solidFill>
                  <a:srgbClr val="1155CC"/>
                </a:solidFill>
                <a:hlinkClick r:id="rId9"/>
              </a:rPr>
              <a:t>http://www.clker.com/clipart-24386.html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Map images: </a:t>
            </a:r>
            <a:r>
              <a:rPr lang="en" sz="1000" u="sng">
                <a:solidFill>
                  <a:srgbClr val="1155CC"/>
                </a:solidFill>
                <a:hlinkClick r:id="rId10"/>
              </a:rPr>
              <a:t>http://www.gcmap.com/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Small airplane tracker image: </a:t>
            </a:r>
            <a:r>
              <a:rPr lang="en" sz="1000" u="sng">
                <a:solidFill>
                  <a:srgbClr val="1155CC"/>
                </a:solidFill>
                <a:hlinkClick r:id="rId3"/>
              </a:rPr>
              <a:t>http://clipart-library.com/airplane-cliparts.html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Firefighter hat image: </a:t>
            </a:r>
            <a:r>
              <a:rPr lang="en" sz="1000" u="sng">
                <a:solidFill>
                  <a:srgbClr val="1155CC"/>
                </a:solidFill>
                <a:hlinkClick r:id="rId11"/>
              </a:rPr>
              <a:t>http://clipart-library.com/fire-hat-clipart.html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Sound mp3 file: </a:t>
            </a:r>
            <a:r>
              <a:rPr lang="en" sz="1000" u="sng">
                <a:solidFill>
                  <a:srgbClr val="1155CC"/>
                </a:solidFill>
                <a:hlinkClick r:id="rId12"/>
              </a:rPr>
              <a:t>https://www.soundjay.com/airplane-sound-effect.html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Used Stack Overflow for example code for Box Layout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Introduction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48400" cy="51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Forest fires plague the Earth…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You have the chance to be pilot of a FireFlighter plane to extinguish the fires...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Single player flight simulation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Goals: </a:t>
            </a:r>
            <a:endParaRPr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Successfully take off and land plane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Spray water efficiently to extinguish fires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Avoid lightning strikes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Monitor plane with location tracker, speed dial, and altitude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◎"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Code Overview:  UML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46175"/>
            <a:ext cx="8077200" cy="51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E2D6"/>
                </a:highlight>
              </a:rPr>
              <a:t>Code Overview: Design Choices</a:t>
            </a:r>
            <a:endParaRPr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45200" cy="50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HAS-A-relationships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Airplane HAS WaterSprays, Cockpit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Background HAS Runways, Lightning, Fires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PApplet vs. Swing graphics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PApplet for pilot view (more familiarity, better drawings, less laggy)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Swing for instructions screen (provides buttons and selection boxes)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Used PImage class from Processing to draw scenery images/gifs instead of a 2d tile map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57200" y="689775"/>
            <a:ext cx="849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E2D6"/>
                </a:highlight>
              </a:rPr>
              <a:t>Code Overview: Challenges</a:t>
            </a:r>
            <a:endParaRPr b="1">
              <a:highlight>
                <a:srgbClr val="FFE2D6"/>
              </a:highlight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355100" cy="53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Location Tracker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Challenge</a:t>
            </a:r>
            <a:r>
              <a:rPr lang="en">
                <a:solidFill>
                  <a:schemeClr val="dk1"/>
                </a:solidFill>
              </a:rPr>
              <a:t>: generating a geographic map based on source and destination airports selected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Solution</a:t>
            </a:r>
            <a:r>
              <a:rPr lang="en">
                <a:solidFill>
                  <a:schemeClr val="dk1"/>
                </a:solidFill>
              </a:rPr>
              <a:t>: Scraping map images from Great Circle Maps website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Char char="◎"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812300" y="1600200"/>
            <a:ext cx="4144500" cy="49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Speed Dial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Challenge</a:t>
            </a:r>
            <a:r>
              <a:rPr lang="en">
                <a:solidFill>
                  <a:schemeClr val="dk1"/>
                </a:solidFill>
              </a:rPr>
              <a:t>: Rotating the indicator depending on the plane’s speed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Solution</a:t>
            </a:r>
            <a:r>
              <a:rPr lang="en">
                <a:solidFill>
                  <a:schemeClr val="dk1"/>
                </a:solidFill>
              </a:rPr>
              <a:t>: Trigonometric calculations and using graphics from Processing library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highlight>
                  <a:srgbClr val="FFE2D6"/>
                </a:highlight>
              </a:rPr>
              <a:t>Controls</a:t>
            </a:r>
            <a:endParaRPr sz="4800" b="1" dirty="0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←		decrease speed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→		increase speed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↑		</a:t>
            </a:r>
            <a:r>
              <a:rPr lang="en" sz="4000" dirty="0" smtClean="0">
                <a:solidFill>
                  <a:schemeClr val="dk1"/>
                </a:solidFill>
              </a:rPr>
              <a:t>increase </a:t>
            </a:r>
            <a:r>
              <a:rPr lang="en" sz="4000" dirty="0">
                <a:solidFill>
                  <a:schemeClr val="dk1"/>
                </a:solidFill>
              </a:rPr>
              <a:t>altitude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↓		</a:t>
            </a:r>
            <a:r>
              <a:rPr lang="en" sz="4000" dirty="0" smtClean="0">
                <a:solidFill>
                  <a:schemeClr val="dk1"/>
                </a:solidFill>
              </a:rPr>
              <a:t>decrease </a:t>
            </a:r>
            <a:r>
              <a:rPr lang="en" sz="4000" dirty="0">
                <a:solidFill>
                  <a:schemeClr val="dk1"/>
                </a:solidFill>
              </a:rPr>
              <a:t>altitude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ப		space bar to drop water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Controls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◎"/>
            </a:pPr>
            <a:r>
              <a:rPr lang="en" sz="3000" b="1">
                <a:solidFill>
                  <a:schemeClr val="dk1"/>
                </a:solidFill>
              </a:rPr>
              <a:t>Rules</a:t>
            </a:r>
            <a:endParaRPr sz="3000"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 u="sng">
                <a:solidFill>
                  <a:schemeClr val="dk1"/>
                </a:solidFill>
              </a:rPr>
              <a:t>Successful takeoff:</a:t>
            </a:r>
            <a:r>
              <a:rPr lang="en" sz="2800">
                <a:solidFill>
                  <a:schemeClr val="dk1"/>
                </a:solidFill>
              </a:rPr>
              <a:t> speed can’t be in dial’s red zone and plane should be in air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 u="sng">
                <a:solidFill>
                  <a:schemeClr val="dk1"/>
                </a:solidFill>
              </a:rPr>
              <a:t>Successful landing:</a:t>
            </a:r>
            <a:r>
              <a:rPr lang="en" sz="2800">
                <a:solidFill>
                  <a:schemeClr val="dk1"/>
                </a:solidFill>
              </a:rPr>
              <a:t> speed can’t be in dial’s green zone and plane should be on runway</a:t>
            </a:r>
            <a:endParaRPr sz="3000" b="1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◎"/>
            </a:pPr>
            <a:r>
              <a:rPr lang="en" sz="3000" b="1">
                <a:solidFill>
                  <a:schemeClr val="dk1"/>
                </a:solidFill>
              </a:rPr>
              <a:t>Hints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Keep track of time remaining to prepare for successful landing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Lower elevation to avoid lightning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Current Features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542475" y="1646175"/>
            <a:ext cx="42699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Fires: </a:t>
            </a:r>
            <a:r>
              <a:rPr lang="en">
                <a:solidFill>
                  <a:schemeClr val="dk1"/>
                </a:solidFill>
              </a:rPr>
              <a:t>generated at random locations along route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531300" y="4457325"/>
            <a:ext cx="84981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Lightning: </a:t>
            </a:r>
            <a:r>
              <a:rPr lang="en">
                <a:solidFill>
                  <a:schemeClr val="dk1"/>
                </a:solidFill>
              </a:rPr>
              <a:t>generated at random locations along route (being struck results in unsuccessful flight)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632150" y="1630575"/>
            <a:ext cx="4397100" cy="20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 dirty="0">
                <a:solidFill>
                  <a:schemeClr val="dk1"/>
                </a:solidFill>
              </a:rPr>
              <a:t>Water Sprays: </a:t>
            </a:r>
            <a:r>
              <a:rPr lang="en" dirty="0">
                <a:solidFill>
                  <a:schemeClr val="dk1"/>
                </a:solidFill>
              </a:rPr>
              <a:t>needed to extinguish fires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75" y="3209476"/>
            <a:ext cx="1326400" cy="11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225" y="5522175"/>
            <a:ext cx="1326400" cy="143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8426" y="2738263"/>
            <a:ext cx="1082925" cy="157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On-screen Show (4:3)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Raleway</vt:lpstr>
      <vt:lpstr>Nixie One</vt:lpstr>
      <vt:lpstr>Hamlet template</vt:lpstr>
      <vt:lpstr>FIREFLIGHTER</vt:lpstr>
      <vt:lpstr>Introduction</vt:lpstr>
      <vt:lpstr>PowerPoint Presentation</vt:lpstr>
      <vt:lpstr>Code Overview:  UML</vt:lpstr>
      <vt:lpstr>Code Overview: Design Choices</vt:lpstr>
      <vt:lpstr>Code Overview: Challenges</vt:lpstr>
      <vt:lpstr>Controls</vt:lpstr>
      <vt:lpstr>Controls</vt:lpstr>
      <vt:lpstr>Current Features</vt:lpstr>
      <vt:lpstr>Current Features</vt:lpstr>
      <vt:lpstr>Current Features</vt:lpstr>
      <vt:lpstr>Run FireFlighter</vt:lpstr>
      <vt:lpstr>Bugs</vt:lpstr>
      <vt:lpstr>Bugs</vt:lpstr>
      <vt:lpstr>Next Steps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FIREFLIGHTER</dc:title>
  <cp:lastModifiedBy>asuriyaprakash978</cp:lastModifiedBy>
  <cp:revision>1</cp:revision>
  <dcterms:modified xsi:type="dcterms:W3CDTF">2019-05-24T17:30:11Z</dcterms:modified>
</cp:coreProperties>
</file>