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3" r:id="rId12"/>
    <p:sldId id="264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612F-087E-40F1-86A5-8DC47F461F5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58BD-BFCD-4D8A-8688-35AE51245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8" y="492332"/>
            <a:ext cx="10058400" cy="56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60772"/>
            <a:ext cx="11567160" cy="65137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1243584"/>
            <a:ext cx="7763256" cy="5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466344"/>
            <a:ext cx="10835640" cy="6391656"/>
          </a:xfrm>
          <a:prstGeom prst="rect">
            <a:avLst/>
          </a:prstGeom>
        </p:spPr>
      </p:pic>
      <p:pic>
        <p:nvPicPr>
          <p:cNvPr id="5" name="Picture 4" descr="sub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2446" y="2032128"/>
            <a:ext cx="734771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694944"/>
            <a:ext cx="10122409" cy="5482019"/>
          </a:xfrm>
        </p:spPr>
      </p:pic>
      <p:pic>
        <p:nvPicPr>
          <p:cNvPr id="5" name="Picture 4" descr="C:\Users\ITCC3001\Downloads\rev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481329"/>
            <a:ext cx="7982711" cy="453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79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566928"/>
            <a:ext cx="10552175" cy="56100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1554480"/>
            <a:ext cx="8897592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2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9656"/>
            <a:ext cx="10515600" cy="307238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8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0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612648"/>
            <a:ext cx="9948672" cy="5564315"/>
          </a:xfrm>
        </p:spPr>
      </p:pic>
    </p:spTree>
    <p:extLst>
      <p:ext uri="{BB962C8B-B14F-4D97-AF65-F5344CB8AC3E}">
        <p14:creationId xmlns:p14="http://schemas.microsoft.com/office/powerpoint/2010/main" val="10592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668670"/>
            <a:ext cx="10058400" cy="56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548640"/>
            <a:ext cx="9162287" cy="5742432"/>
          </a:xfrm>
        </p:spPr>
      </p:pic>
    </p:spTree>
    <p:extLst>
      <p:ext uri="{BB962C8B-B14F-4D97-AF65-F5344CB8AC3E}">
        <p14:creationId xmlns:p14="http://schemas.microsoft.com/office/powerpoint/2010/main" val="37631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46888"/>
            <a:ext cx="10835640" cy="6336791"/>
          </a:xfrm>
          <a:prstGeom prst="rect">
            <a:avLst/>
          </a:prstGeom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02536" y="1463040"/>
            <a:ext cx="8823960" cy="4123622"/>
            <a:chOff x="2135" y="3948"/>
            <a:chExt cx="9251" cy="4137"/>
          </a:xfrm>
        </p:grpSpPr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8530" y="3948"/>
              <a:ext cx="2551" cy="11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Class details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Choose particular section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Analyse whole class grades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Displays result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8716" y="6840"/>
              <a:ext cx="2670" cy="10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Faculty details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Choose particular section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Analyse result of given faculty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Displays graph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60" y="3948"/>
              <a:ext cx="2790" cy="9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Revaluation result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Upload two excel sheets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Compare to excel sheets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Displays updated excel sheet result</a:t>
              </a:r>
              <a:endPara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 flipH="1" flipV="1">
              <a:off x="5150" y="4912"/>
              <a:ext cx="915" cy="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8"/>
            <p:cNvSpPr>
              <a:spLocks noChangeShapeType="1"/>
            </p:cNvSpPr>
            <p:nvPr/>
          </p:nvSpPr>
          <p:spPr bwMode="auto">
            <a:xfrm flipH="1">
              <a:off x="5150" y="6553"/>
              <a:ext cx="915" cy="8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20"/>
            <p:cNvSpPr>
              <a:spLocks noChangeShapeType="1"/>
            </p:cNvSpPr>
            <p:nvPr/>
          </p:nvSpPr>
          <p:spPr bwMode="auto">
            <a:xfrm flipV="1">
              <a:off x="7529" y="4796"/>
              <a:ext cx="1001" cy="8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5856" y="5434"/>
              <a:ext cx="1865" cy="13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RESULT ANALYSIS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SYSTEM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19"/>
            <p:cNvSpPr>
              <a:spLocks noChangeShapeType="1"/>
            </p:cNvSpPr>
            <p:nvPr/>
          </p:nvSpPr>
          <p:spPr bwMode="auto">
            <a:xfrm>
              <a:off x="7456" y="6553"/>
              <a:ext cx="1260" cy="8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5" y="7054"/>
              <a:ext cx="3015" cy="10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Subject details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 wise grades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 wise percentages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Subject wise failures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81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96726"/>
            <a:ext cx="10405872" cy="5653946"/>
          </a:xfrm>
          <a:prstGeom prst="rect">
            <a:avLst/>
          </a:prstGeom>
        </p:spPr>
      </p:pic>
      <p:pic>
        <p:nvPicPr>
          <p:cNvPr id="5" name="Picture 4" descr="resanal_00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4640" y="1867852"/>
            <a:ext cx="6345935" cy="36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852758"/>
            <a:ext cx="10058400" cy="5653946"/>
          </a:xfrm>
          <a:prstGeom prst="rect">
            <a:avLst/>
          </a:prstGeom>
        </p:spPr>
      </p:pic>
      <p:pic>
        <p:nvPicPr>
          <p:cNvPr id="5" name="Picture 4" descr="secwis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765" y="1757615"/>
            <a:ext cx="4746625" cy="2110297"/>
          </a:xfrm>
          <a:prstGeom prst="rect">
            <a:avLst/>
          </a:prstGeom>
        </p:spPr>
      </p:pic>
      <p:pic>
        <p:nvPicPr>
          <p:cNvPr id="6" name="Picture 5" descr="per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9232" y="4161148"/>
            <a:ext cx="7693787" cy="20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7" y="676656"/>
            <a:ext cx="8814382" cy="5875211"/>
          </a:xfrm>
        </p:spPr>
      </p:pic>
      <p:pic>
        <p:nvPicPr>
          <p:cNvPr id="5" name="Picture 4" descr="secfac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337" y="1522095"/>
            <a:ext cx="4274693" cy="2245233"/>
          </a:xfrm>
          <a:prstGeom prst="rect">
            <a:avLst/>
          </a:prstGeom>
        </p:spPr>
      </p:pic>
      <p:pic>
        <p:nvPicPr>
          <p:cNvPr id="6" name="Picture 5" descr="facres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2688" y="3841687"/>
            <a:ext cx="5486400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694944"/>
            <a:ext cx="10021823" cy="5482019"/>
          </a:xfrm>
        </p:spPr>
      </p:pic>
      <p:pic>
        <p:nvPicPr>
          <p:cNvPr id="5" name="Picture 4" descr="stati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20" y="1628902"/>
            <a:ext cx="4553711" cy="2303018"/>
          </a:xfrm>
          <a:prstGeom prst="rect">
            <a:avLst/>
          </a:prstGeom>
        </p:spPr>
      </p:pic>
      <p:pic>
        <p:nvPicPr>
          <p:cNvPr id="6" name="Picture 5" descr="fail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3986" y="2344420"/>
            <a:ext cx="5143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2019-11-27T03:39:36Z</dcterms:created>
  <dcterms:modified xsi:type="dcterms:W3CDTF">2020-05-07T10:51:07Z</dcterms:modified>
</cp:coreProperties>
</file>