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docProps/custom.xml" ContentType="application/vnd.openxmlformats-officedocument.custom-properti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5"/>
  </p:notesMasterIdLst>
  <p:sldIdLst>
    <p:sldId id="256" r:id="rId4"/>
    <p:sldId id="279" r:id="rId5"/>
    <p:sldId id="261" r:id="rId6"/>
    <p:sldId id="262" r:id="rId7"/>
    <p:sldId id="263" r:id="rId8"/>
    <p:sldId id="264" r:id="rId9"/>
    <p:sldId id="288" r:id="rId10"/>
    <p:sldId id="291" r:id="rId11"/>
    <p:sldId id="295" r:id="rId12"/>
    <p:sldId id="265" r:id="rId13"/>
    <p:sldId id="266" r:id="rId14"/>
    <p:sldId id="268" r:id="rId15"/>
    <p:sldId id="269" r:id="rId16"/>
    <p:sldId id="271" r:id="rId17"/>
    <p:sldId id="296" r:id="rId18"/>
    <p:sldId id="280" r:id="rId19"/>
    <p:sldId id="281" r:id="rId20"/>
    <p:sldId id="274" r:id="rId21"/>
    <p:sldId id="275" r:id="rId22"/>
    <p:sldId id="25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nav" id="{86A292A6-1641-4DBB-8E74-4FEB11BE569F}">
          <p14:sldIdLst>
            <p14:sldId id="256"/>
            <p14:sldId id="279"/>
            <p14:sldId id="261"/>
            <p14:sldId id="262"/>
          </p14:sldIdLst>
        </p14:section>
        <p14:section name="Abhi" id="{244D225C-EB39-4D5C-A55B-88A236972518}">
          <p14:sldIdLst>
            <p14:sldId id="263"/>
            <p14:sldId id="264"/>
            <p14:sldId id="288"/>
            <p14:sldId id="291"/>
            <p14:sldId id="295"/>
          </p14:sldIdLst>
        </p14:section>
        <p14:section name="Nihar" id="{A656B72E-8C3D-4DD6-96AC-08AC4D09ED83}">
          <p14:sldIdLst>
            <p14:sldId id="265"/>
            <p14:sldId id="266"/>
            <p14:sldId id="268"/>
            <p14:sldId id="269"/>
            <p14:sldId id="271"/>
          </p14:sldIdLst>
        </p14:section>
        <p14:section name="Shreya" id="{212D6C98-CCEA-483E-B1D5-508E66A21670}">
          <p14:sldIdLst>
            <p14:sldId id="296"/>
            <p14:sldId id="280"/>
            <p14:sldId id="281"/>
          </p14:sldIdLst>
        </p14:section>
        <p14:section name="Prateek" id="{A75145BA-2CDD-4572-B008-CC14842B1C21}">
          <p14:sldIdLst>
            <p14:sldId id="274"/>
            <p14:sldId id="275"/>
            <p14:sldId id="25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B6A612-88DB-34AE-F515-E29EC6B8AA0C}" name="Shreya Joshi" initials="SJ" userId="S::joshi.shreya1@northeastern.edu::85e379dd-f992-488a-9e94-09866bde3411" providerId="AD"/>
  <p188:author id="{0DAD7DE4-A18B-7F43-D0B9-740D787788FE}" name="Nihar Himanshu Shah" initials="NS" userId="S::shah.niha@northeastern.edu::676a227e-c480-4285-803c-32edaaa86408" providerId="AD"/>
  <p188:author id="{3DED18F8-4715-54A2-25C6-5EF1D7DDC5AE}" name="Prateek Pandey Sanjay" initials="PS" userId="S::sanjay.p@northeastern.edu::cc9971b5-bef7-4df1-8da4-127144a9f03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6B9A7-49D9-5AD5-CB9A-B7AA5D5F1470}" v="6" dt="2024-06-26T17:48:10.762"/>
    <p1510:client id="{1446165C-EF87-8934-DC8C-39D1A6E45459}" v="2" dt="2024-06-25T19:43:21.437"/>
    <p1510:client id="{161B041B-7BC3-B188-B8C8-47E96AFE19E8}" v="58" dt="2024-06-26T16:53:30.994"/>
    <p1510:client id="{239538CA-DAE2-BB8D-F449-0ECB30BF477A}" v="153" dt="2024-06-26T03:06:15.196"/>
    <p1510:client id="{2732F14A-E435-ECC9-2183-BA5F47FB5968}" v="901" dt="2024-06-25T19:58:19.922"/>
    <p1510:client id="{2AEE46D3-6DA0-4E02-A7D2-FAF517D4EC82}" v="1" dt="2024-06-26T16:28:49.366"/>
    <p1510:client id="{34790513-D612-4E33-949C-8CB5B31E9D91}" v="99" dt="2024-06-25T02:25:35.617"/>
    <p1510:client id="{3758E141-DE4A-4626-99D8-85AC3DBBEADC}" v="10" dt="2024-06-26T02:50:12.980"/>
    <p1510:client id="{40F5DB83-B855-C6CD-ACB5-E5E070C27F63}" v="12" dt="2024-06-26T01:02:41.264"/>
    <p1510:client id="{52A0D7CB-3C4C-A002-DD98-3A8CA2B0DDCF}" v="200" dt="2024-06-26T00:20:11.008"/>
    <p1510:client id="{5711810D-9178-4375-9F1A-909339C995B6}" v="7" dt="2024-06-26T17:28:08.189"/>
    <p1510:client id="{5E0FF7E8-BBF7-3EB6-3B31-11E54A5EBEA9}" v="1" dt="2024-06-26T02:14:52.677"/>
    <p1510:client id="{7B770BF2-51E6-7542-2D1B-30A00F63D997}" v="402" dt="2024-06-26T21:57:54.844"/>
    <p1510:client id="{97E3AD3B-FCD8-46A5-AE48-2C1AC235BD4B}" v="23" dt="2024-06-26T01:11:02.714"/>
    <p1510:client id="{A6A1395A-3FD6-42E0-B90E-33BBD8E3A2AB}" v="110" dt="2024-06-24T22:16:07.060"/>
    <p1510:client id="{B333D5A5-88A7-1A33-C3A9-D85A9F5CE282}" v="422" dt="2024-06-26T02:44:20.649"/>
    <p1510:client id="{B96487DD-4B34-B92F-5962-6B4E823DDF21}" v="18" dt="2024-06-26T21:47:11.576"/>
    <p1510:client id="{D1AF342E-4353-42FC-B8AA-46ECBF834FC4}" v="125" dt="2024-06-25T06:04:30.723"/>
    <p1510:client id="{E0F2BC36-4A3A-9CE7-A9A0-AEA3B990CFDE}" v="3" dt="2024-06-26T13:38:42.338"/>
    <p1510:client id="{E13B45BE-C15F-FD1E-78EA-D98DBF152D8E}" v="1237" dt="2024-06-26T01:27:16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Himanshu Shah" userId="S::shah.niha@northeastern.edu::676a227e-c480-4285-803c-32edaaa86408" providerId="AD" clId="Web-{11BE3A79-BE5D-5800-85DD-45D3FFF81318}"/>
    <pc:docChg chg="addSld delSld modSld addMainMaster delMainMaster">
      <pc:chgData name="Nihar Himanshu Shah" userId="S::shah.niha@northeastern.edu::676a227e-c480-4285-803c-32edaaa86408" providerId="AD" clId="Web-{11BE3A79-BE5D-5800-85DD-45D3FFF81318}" dt="2024-05-25T17:11:39.842" v="18"/>
      <pc:docMkLst>
        <pc:docMk/>
      </pc:docMkLst>
      <pc:sldChg chg="addSp delSp modSp mod setBg modClrScheme delDesignElem chgLayout">
        <pc:chgData name="Nihar Himanshu Shah" userId="S::shah.niha@northeastern.edu::676a227e-c480-4285-803c-32edaaa86408" providerId="AD" clId="Web-{11BE3A79-BE5D-5800-85DD-45D3FFF81318}" dt="2024-05-25T17:11:20.138" v="15"/>
        <pc:sldMkLst>
          <pc:docMk/>
          <pc:sldMk cId="109857222" sldId="256"/>
        </pc:sldMkLst>
        <pc:spChg chg="mod ord">
          <ac:chgData name="Nihar Himanshu Shah" userId="S::shah.niha@northeastern.edu::676a227e-c480-4285-803c-32edaaa86408" providerId="AD" clId="Web-{11BE3A79-BE5D-5800-85DD-45D3FFF81318}" dt="2024-05-25T17:11:20.138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har Himanshu Shah" userId="S::shah.niha@northeastern.edu::676a227e-c480-4285-803c-32edaaa86408" providerId="AD" clId="Web-{11BE3A79-BE5D-5800-85DD-45D3FFF81318}" dt="2024-05-25T17:11:20.138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Nihar Himanshu Shah" userId="S::shah.niha@northeastern.edu::676a227e-c480-4285-803c-32edaaa86408" providerId="AD" clId="Web-{11BE3A79-BE5D-5800-85DD-45D3FFF81318}" dt="2024-05-25T17:11:17.169" v="14"/>
          <ac:spMkLst>
            <pc:docMk/>
            <pc:sldMk cId="109857222" sldId="256"/>
            <ac:spMk id="5" creationId="{4E4E0917-F700-4A1B-1714-B3E037EB9574}"/>
          </ac:spMkLst>
        </pc:spChg>
        <pc:spChg chg="add del">
          <ac:chgData name="Nihar Himanshu Shah" userId="S::shah.niha@northeastern.edu::676a227e-c480-4285-803c-32edaaa86408" providerId="AD" clId="Web-{11BE3A79-BE5D-5800-85DD-45D3FFF81318}" dt="2024-05-25T17:09:18.946" v="1"/>
          <ac:spMkLst>
            <pc:docMk/>
            <pc:sldMk cId="109857222" sldId="256"/>
            <ac:spMk id="9" creationId="{DF0CAD46-2E46-44EB-A063-C05881768CE6}"/>
          </ac:spMkLst>
        </pc:spChg>
        <pc:spChg chg="add del">
          <ac:chgData name="Nihar Himanshu Shah" userId="S::shah.niha@northeastern.edu::676a227e-c480-4285-803c-32edaaa86408" providerId="AD" clId="Web-{11BE3A79-BE5D-5800-85DD-45D3FFF81318}" dt="2024-05-25T17:09:18.946" v="1"/>
          <ac:spMkLst>
            <pc:docMk/>
            <pc:sldMk cId="109857222" sldId="256"/>
            <ac:spMk id="11" creationId="{DE8A7E9B-3161-4AE7-B85C-EE3D7786D549}"/>
          </ac:spMkLst>
        </pc:spChg>
        <pc:spChg chg="add del">
          <ac:chgData name="Nihar Himanshu Shah" userId="S::shah.niha@northeastern.edu::676a227e-c480-4285-803c-32edaaa86408" providerId="AD" clId="Web-{11BE3A79-BE5D-5800-85DD-45D3FFF81318}" dt="2024-05-25T17:11:20.138" v="15"/>
          <ac:spMkLst>
            <pc:docMk/>
            <pc:sldMk cId="109857222" sldId="256"/>
            <ac:spMk id="18" creationId="{70105F5E-5B61-4F51-927C-5B28DB7DD9BB}"/>
          </ac:spMkLst>
        </pc:spChg>
        <pc:spChg chg="add del">
          <ac:chgData name="Nihar Himanshu Shah" userId="S::shah.niha@northeastern.edu::676a227e-c480-4285-803c-32edaaa86408" providerId="AD" clId="Web-{11BE3A79-BE5D-5800-85DD-45D3FFF81318}" dt="2024-05-25T17:11:20.138" v="15"/>
          <ac:spMkLst>
            <pc:docMk/>
            <pc:sldMk cId="109857222" sldId="256"/>
            <ac:spMk id="19" creationId="{5882C1C4-D961-459C-91C5-334ABD6E63EA}"/>
          </ac:spMkLst>
        </pc:spChg>
        <pc:spChg chg="add del">
          <ac:chgData name="Nihar Himanshu Shah" userId="S::shah.niha@northeastern.edu::676a227e-c480-4285-803c-32edaaa86408" providerId="AD" clId="Web-{11BE3A79-BE5D-5800-85DD-45D3FFF81318}" dt="2024-05-25T17:11:20.138" v="15"/>
          <ac:spMkLst>
            <pc:docMk/>
            <pc:sldMk cId="109857222" sldId="256"/>
            <ac:spMk id="20" creationId="{A7B8B125-A98E-403C-9A7F-494FF789C26E}"/>
          </ac:spMkLst>
        </pc:spChg>
        <pc:grpChg chg="add del">
          <ac:chgData name="Nihar Himanshu Shah" userId="S::shah.niha@northeastern.edu::676a227e-c480-4285-803c-32edaaa86408" providerId="AD" clId="Web-{11BE3A79-BE5D-5800-85DD-45D3FFF81318}" dt="2024-05-25T17:09:18.946" v="1"/>
          <ac:grpSpMkLst>
            <pc:docMk/>
            <pc:sldMk cId="109857222" sldId="256"/>
            <ac:grpSpMk id="13" creationId="{C3E45FAB-3768-4529-B0E8-A0E9BE5E382B}"/>
          </ac:grpSpMkLst>
        </pc:grpChg>
        <pc:picChg chg="add del">
          <ac:chgData name="Nihar Himanshu Shah" userId="S::shah.niha@northeastern.edu::676a227e-c480-4285-803c-32edaaa86408" providerId="AD" clId="Web-{11BE3A79-BE5D-5800-85DD-45D3FFF81318}" dt="2024-05-25T17:09:18.946" v="1"/>
          <ac:picMkLst>
            <pc:docMk/>
            <pc:sldMk cId="109857222" sldId="256"/>
            <ac:picMk id="4" creationId="{4196C242-32F0-7F13-CBF8-DBF4F3AA5519}"/>
          </ac:picMkLst>
        </pc:picChg>
        <pc:picChg chg="add del">
          <ac:chgData name="Nihar Himanshu Shah" userId="S::shah.niha@northeastern.edu::676a227e-c480-4285-803c-32edaaa86408" providerId="AD" clId="Web-{11BE3A79-BE5D-5800-85DD-45D3FFF81318}" dt="2024-05-25T17:11:20.138" v="15"/>
          <ac:picMkLst>
            <pc:docMk/>
            <pc:sldMk cId="109857222" sldId="256"/>
            <ac:picMk id="21" creationId="{7D22C908-DBF3-04E1-51A0-6534AA33FC11}"/>
          </ac:picMkLst>
        </pc:picChg>
        <pc:cxnChg chg="add del">
          <ac:chgData name="Nihar Himanshu Shah" userId="S::shah.niha@northeastern.edu::676a227e-c480-4285-803c-32edaaa86408" providerId="AD" clId="Web-{11BE3A79-BE5D-5800-85DD-45D3FFF81318}" dt="2024-05-25T17:11:20.138" v="15"/>
          <ac:cxnSpMkLst>
            <pc:docMk/>
            <pc:sldMk cId="109857222" sldId="256"/>
            <ac:cxnSpMk id="15" creationId="{20B1C5DD-CB08-4407-9D12-CC2C42B047A7}"/>
          </ac:cxnSpMkLst>
        </pc:cxnChg>
      </pc:sldChg>
      <pc:sldChg chg="delSp new">
        <pc:chgData name="Nihar Himanshu Shah" userId="S::shah.niha@northeastern.edu::676a227e-c480-4285-803c-32edaaa86408" providerId="AD" clId="Web-{11BE3A79-BE5D-5800-85DD-45D3FFF81318}" dt="2024-05-25T17:11:39.842" v="18"/>
        <pc:sldMkLst>
          <pc:docMk/>
          <pc:sldMk cId="3885265095" sldId="257"/>
        </pc:sldMkLst>
        <pc:spChg chg="del">
          <ac:chgData name="Nihar Himanshu Shah" userId="S::shah.niha@northeastern.edu::676a227e-c480-4285-803c-32edaaa86408" providerId="AD" clId="Web-{11BE3A79-BE5D-5800-85DD-45D3FFF81318}" dt="2024-05-25T17:11:37.826" v="17"/>
          <ac:spMkLst>
            <pc:docMk/>
            <pc:sldMk cId="3885265095" sldId="257"/>
            <ac:spMk id="2" creationId="{22CBB1D8-2ACF-DE5D-44CC-73389D6A8D1F}"/>
          </ac:spMkLst>
        </pc:spChg>
        <pc:spChg chg="del">
          <ac:chgData name="Nihar Himanshu Shah" userId="S::shah.niha@northeastern.edu::676a227e-c480-4285-803c-32edaaa86408" providerId="AD" clId="Web-{11BE3A79-BE5D-5800-85DD-45D3FFF81318}" dt="2024-05-25T17:11:39.842" v="18"/>
          <ac:spMkLst>
            <pc:docMk/>
            <pc:sldMk cId="3885265095" sldId="257"/>
            <ac:spMk id="3" creationId="{38748EB3-6C4F-0807-0DD9-A17FBA455302}"/>
          </ac:spMkLst>
        </pc:spChg>
      </pc:sldChg>
      <pc:sldChg chg="modSp new del mod modClrScheme chgLayout">
        <pc:chgData name="Nihar Himanshu Shah" userId="S::shah.niha@northeastern.edu::676a227e-c480-4285-803c-32edaaa86408" providerId="AD" clId="Web-{11BE3A79-BE5D-5800-85DD-45D3FFF81318}" dt="2024-05-25T17:11:14.966" v="12"/>
        <pc:sldMkLst>
          <pc:docMk/>
          <pc:sldMk cId="3988092960" sldId="257"/>
        </pc:sldMkLst>
        <pc:spChg chg="mod ord">
          <ac:chgData name="Nihar Himanshu Shah" userId="S::shah.niha@northeastern.edu::676a227e-c480-4285-803c-32edaaa86408" providerId="AD" clId="Web-{11BE3A79-BE5D-5800-85DD-45D3FFF81318}" dt="2024-05-25T17:11:08.372" v="9"/>
          <ac:spMkLst>
            <pc:docMk/>
            <pc:sldMk cId="3988092960" sldId="257"/>
            <ac:spMk id="2" creationId="{AD1FACD1-A466-293F-DF20-7B6ACCD98F9E}"/>
          </ac:spMkLst>
        </pc:spChg>
        <pc:spChg chg="mod ord">
          <ac:chgData name="Nihar Himanshu Shah" userId="S::shah.niha@northeastern.edu::676a227e-c480-4285-803c-32edaaa86408" providerId="AD" clId="Web-{11BE3A79-BE5D-5800-85DD-45D3FFF81318}" dt="2024-05-25T17:11:08.372" v="9"/>
          <ac:spMkLst>
            <pc:docMk/>
            <pc:sldMk cId="3988092960" sldId="257"/>
            <ac:spMk id="3" creationId="{5B386880-4724-175B-981B-44A3466AD773}"/>
          </ac:spMkLst>
        </pc:spChg>
      </pc:sldChg>
      <pc:sldMasterChg chg="add del addSldLayout delSldLayout">
        <pc:chgData name="Nihar Himanshu Shah" userId="S::shah.niha@northeastern.edu::676a227e-c480-4285-803c-32edaaa86408" providerId="AD" clId="Web-{11BE3A79-BE5D-5800-85DD-45D3FFF81318}" dt="2024-05-25T17:11:20.138" v="15"/>
        <pc:sldMasterMkLst>
          <pc:docMk/>
          <pc:sldMasterMk cId="2460954070" sldId="2147483660"/>
        </pc:sldMasterMkLst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Nihar Himanshu Shah" userId="S::shah.niha@northeastern.edu::676a227e-c480-4285-803c-32edaaa86408" providerId="AD" clId="Web-{11BE3A79-BE5D-5800-85DD-45D3FFF81318}" dt="2024-05-25T17:11:20.138" v="15"/>
        <pc:sldMasterMkLst>
          <pc:docMk/>
          <pc:sldMasterMk cId="166713347" sldId="2147483737"/>
        </pc:sldMasterMkLst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3944361659" sldId="2147483726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1881653683" sldId="2147483727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955844460" sldId="2147483728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3596486814" sldId="2147483729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1536864500" sldId="2147483730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1311946201" sldId="2147483731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719092184" sldId="2147483732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3282752555" sldId="2147483733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914118597" sldId="2147483734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3827595888" sldId="2147483735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11:20.138" v="15"/>
          <pc:sldLayoutMkLst>
            <pc:docMk/>
            <pc:sldMasterMk cId="166713347" sldId="2147483737"/>
            <pc:sldLayoutMk cId="3704931275" sldId="2147483736"/>
          </pc:sldLayoutMkLst>
        </pc:sldLayoutChg>
      </pc:sldMasterChg>
      <pc:sldMasterChg chg="add del addSldLayout delSldLayout modSldLayout">
        <pc:chgData name="Nihar Himanshu Shah" userId="S::shah.niha@northeastern.edu::676a227e-c480-4285-803c-32edaaa86408" providerId="AD" clId="Web-{11BE3A79-BE5D-5800-85DD-45D3FFF81318}" dt="2024-05-25T17:11:08.372" v="9"/>
        <pc:sldMasterMkLst>
          <pc:docMk/>
          <pc:sldMasterMk cId="2179356286" sldId="2147483738"/>
        </pc:sldMasterMkLst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1815925371" sldId="2147483739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3561848279" sldId="2147483740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668801160" sldId="2147483741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1626153340" sldId="2147483742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2576731020" sldId="2147483743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3191571566" sldId="2147483744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1687576952" sldId="2147483745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596771589" sldId="2147483746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3741204622" sldId="2147483747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2461584917" sldId="2147483748"/>
          </pc:sldLayoutMkLst>
        </pc:sldLayoutChg>
        <pc:sldLayoutChg chg="add del mod replId">
          <pc:chgData name="Nihar Himanshu Shah" userId="S::shah.niha@northeastern.edu::676a227e-c480-4285-803c-32edaaa86408" providerId="AD" clId="Web-{11BE3A79-BE5D-5800-85DD-45D3FFF81318}" dt="2024-05-25T17:11:08.372" v="9"/>
          <pc:sldLayoutMkLst>
            <pc:docMk/>
            <pc:sldMasterMk cId="2179356286" sldId="2147483738"/>
            <pc:sldLayoutMk cId="3682217047" sldId="2147483749"/>
          </pc:sldLayoutMkLst>
        </pc:sldLayoutChg>
      </pc:sldMasterChg>
      <pc:sldMasterChg chg="add del addSldLayout delSldLayout">
        <pc:chgData name="Nihar Himanshu Shah" userId="S::shah.niha@northeastern.edu::676a227e-c480-4285-803c-32edaaa86408" providerId="AD" clId="Web-{11BE3A79-BE5D-5800-85DD-45D3FFF81318}" dt="2024-05-25T17:09:18.946" v="1"/>
        <pc:sldMasterMkLst>
          <pc:docMk/>
          <pc:sldMasterMk cId="3259925358" sldId="2147483763"/>
        </pc:sldMasterMkLst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2728612991" sldId="2147483752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3503691270" sldId="2147483753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3223194189" sldId="2147483754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1301429481" sldId="2147483755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289153255" sldId="2147483756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691865444" sldId="2147483757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1438285647" sldId="2147483758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3022106414" sldId="2147483759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11256188" sldId="2147483760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3731279281" sldId="2147483761"/>
          </pc:sldLayoutMkLst>
        </pc:sldLayoutChg>
        <pc:sldLayoutChg chg="add del">
          <pc:chgData name="Nihar Himanshu Shah" userId="S::shah.niha@northeastern.edu::676a227e-c480-4285-803c-32edaaa86408" providerId="AD" clId="Web-{11BE3A79-BE5D-5800-85DD-45D3FFF81318}" dt="2024-05-25T17:09:18.946" v="1"/>
          <pc:sldLayoutMkLst>
            <pc:docMk/>
            <pc:sldMasterMk cId="3259925358" sldId="2147483763"/>
            <pc:sldLayoutMk cId="4244445104" sldId="2147483762"/>
          </pc:sldLayoutMkLst>
        </pc:sldLayoutChg>
      </pc:sldMasterChg>
    </pc:docChg>
  </pc:docChgLst>
  <pc:docChgLst>
    <pc:chgData name="Nihar Himanshu Shah" userId="S::shah.niha@northeastern.edu::676a227e-c480-4285-803c-32edaaa86408" providerId="AD" clId="Web-{B55AAF74-806F-FF18-83F1-05FE28558F05}"/>
    <pc:docChg chg="mod modSld">
      <pc:chgData name="Nihar Himanshu Shah" userId="S::shah.niha@northeastern.edu::676a227e-c480-4285-803c-32edaaa86408" providerId="AD" clId="Web-{B55AAF74-806F-FF18-83F1-05FE28558F05}" dt="2024-05-29T16:34:24.211" v="602"/>
      <pc:docMkLst>
        <pc:docMk/>
      </pc:docMkLst>
      <pc:sldChg chg="addSp delSp modSp">
        <pc:chgData name="Nihar Himanshu Shah" userId="S::shah.niha@northeastern.edu::676a227e-c480-4285-803c-32edaaa86408" providerId="AD" clId="Web-{B55AAF74-806F-FF18-83F1-05FE28558F05}" dt="2024-05-29T16:34:24.211" v="602"/>
        <pc:sldMkLst>
          <pc:docMk/>
          <pc:sldMk cId="887366220" sldId="258"/>
        </pc:sldMkLst>
        <pc:spChg chg="add del mod">
          <ac:chgData name="Nihar Himanshu Shah" userId="S::shah.niha@northeastern.edu::676a227e-c480-4285-803c-32edaaa86408" providerId="AD" clId="Web-{B55AAF74-806F-FF18-83F1-05FE28558F05}" dt="2024-05-29T16:34:19.851" v="600"/>
          <ac:spMkLst>
            <pc:docMk/>
            <pc:sldMk cId="887366220" sldId="258"/>
            <ac:spMk id="4" creationId="{5456BB7D-FBDB-A1D8-9F6D-489059BD4AFF}"/>
          </ac:spMkLst>
        </pc:spChg>
        <pc:spChg chg="add del mod">
          <ac:chgData name="Nihar Himanshu Shah" userId="S::shah.niha@northeastern.edu::676a227e-c480-4285-803c-32edaaa86408" providerId="AD" clId="Web-{B55AAF74-806F-FF18-83F1-05FE28558F05}" dt="2024-05-29T16:34:24.211" v="602"/>
          <ac:spMkLst>
            <pc:docMk/>
            <pc:sldMk cId="887366220" sldId="258"/>
            <ac:spMk id="25" creationId="{15E95A61-11A4-C11B-F2E7-49752BC67520}"/>
          </ac:spMkLst>
        </pc:spChg>
        <pc:picChg chg="add del">
          <ac:chgData name="Nihar Himanshu Shah" userId="S::shah.niha@northeastern.edu::676a227e-c480-4285-803c-32edaaa86408" providerId="AD" clId="Web-{B55AAF74-806F-FF18-83F1-05FE28558F05}" dt="2024-05-29T16:34:21.180" v="601"/>
          <ac:picMkLst>
            <pc:docMk/>
            <pc:sldMk cId="887366220" sldId="258"/>
            <ac:picMk id="14" creationId="{746F1B5F-54F7-6EAE-436F-EE6ABC6ED653}"/>
          </ac:picMkLst>
        </pc:picChg>
      </pc:sldChg>
      <pc:sldChg chg="addCm">
        <pc:chgData name="Nihar Himanshu Shah" userId="S::shah.niha@northeastern.edu::676a227e-c480-4285-803c-32edaaa86408" providerId="AD" clId="Web-{B55AAF74-806F-FF18-83F1-05FE28558F05}" dt="2024-05-29T16:05:30.151" v="1"/>
        <pc:sldMkLst>
          <pc:docMk/>
          <pc:sldMk cId="609347879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har Himanshu Shah" userId="S::shah.niha@northeastern.edu::676a227e-c480-4285-803c-32edaaa86408" providerId="AD" clId="Web-{B55AAF74-806F-FF18-83F1-05FE28558F05}" dt="2024-05-29T16:05:30.151" v="1"/>
              <pc2:cmMkLst xmlns:pc2="http://schemas.microsoft.com/office/powerpoint/2019/9/main/command">
                <pc:docMk/>
                <pc:sldMk cId="609347879" sldId="259"/>
                <pc2:cmMk id="{82C5895F-EB70-4D6D-84CB-2E1C1EC5B301}"/>
              </pc2:cmMkLst>
            </pc226:cmChg>
          </p:ext>
        </pc:extLst>
      </pc:sldChg>
      <pc:sldChg chg="addSp modSp">
        <pc:chgData name="Nihar Himanshu Shah" userId="S::shah.niha@northeastern.edu::676a227e-c480-4285-803c-32edaaa86408" providerId="AD" clId="Web-{B55AAF74-806F-FF18-83F1-05FE28558F05}" dt="2024-05-29T16:11:36.974" v="185" actId="1076"/>
        <pc:sldMkLst>
          <pc:docMk/>
          <pc:sldMk cId="4271371378" sldId="271"/>
        </pc:sldMkLst>
        <pc:spChg chg="add mod">
          <ac:chgData name="Nihar Himanshu Shah" userId="S::shah.niha@northeastern.edu::676a227e-c480-4285-803c-32edaaa86408" providerId="AD" clId="Web-{B55AAF74-806F-FF18-83F1-05FE28558F05}" dt="2024-05-29T16:11:36.974" v="185" actId="1076"/>
          <ac:spMkLst>
            <pc:docMk/>
            <pc:sldMk cId="4271371378" sldId="271"/>
            <ac:spMk id="4" creationId="{5172B339-3ADB-5305-00A5-67A4A5AD5075}"/>
          </ac:spMkLst>
        </pc:spChg>
        <pc:spChg chg="mod">
          <ac:chgData name="Nihar Himanshu Shah" userId="S::shah.niha@northeastern.edu::676a227e-c480-4285-803c-32edaaa86408" providerId="AD" clId="Web-{B55AAF74-806F-FF18-83F1-05FE28558F05}" dt="2024-05-29T16:06:32.655" v="39" actId="20577"/>
          <ac:spMkLst>
            <pc:docMk/>
            <pc:sldMk cId="4271371378" sldId="271"/>
            <ac:spMk id="21" creationId="{0EAB04DC-0798-4F8B-FCFF-5284A1B9F3D1}"/>
          </ac:spMkLst>
        </pc:spChg>
      </pc:sldChg>
      <pc:sldChg chg="modSp">
        <pc:chgData name="Nihar Himanshu Shah" userId="S::shah.niha@northeastern.edu::676a227e-c480-4285-803c-32edaaa86408" providerId="AD" clId="Web-{B55AAF74-806F-FF18-83F1-05FE28558F05}" dt="2024-05-29T16:29:21.252" v="540" actId="1076"/>
        <pc:sldMkLst>
          <pc:docMk/>
          <pc:sldMk cId="3349554550" sldId="274"/>
        </pc:sldMkLst>
        <pc:spChg chg="mod">
          <ac:chgData name="Nihar Himanshu Shah" userId="S::shah.niha@northeastern.edu::676a227e-c480-4285-803c-32edaaa86408" providerId="AD" clId="Web-{B55AAF74-806F-FF18-83F1-05FE28558F05}" dt="2024-05-29T16:29:21.252" v="540" actId="1076"/>
          <ac:spMkLst>
            <pc:docMk/>
            <pc:sldMk cId="3349554550" sldId="274"/>
            <ac:spMk id="2" creationId="{4534A277-C573-6F04-5C9F-DAC0AB39B95B}"/>
          </ac:spMkLst>
        </pc:spChg>
      </pc:sldChg>
      <pc:sldChg chg="addSp delSp modSp">
        <pc:chgData name="Nihar Himanshu Shah" userId="S::shah.niha@northeastern.edu::676a227e-c480-4285-803c-32edaaa86408" providerId="AD" clId="Web-{B55AAF74-806F-FF18-83F1-05FE28558F05}" dt="2024-05-29T16:33:23.894" v="597" actId="1076"/>
        <pc:sldMkLst>
          <pc:docMk/>
          <pc:sldMk cId="2124812146" sldId="275"/>
        </pc:sldMkLst>
        <pc:spChg chg="del mod">
          <ac:chgData name="Nihar Himanshu Shah" userId="S::shah.niha@northeastern.edu::676a227e-c480-4285-803c-32edaaa86408" providerId="AD" clId="Web-{B55AAF74-806F-FF18-83F1-05FE28558F05}" dt="2024-05-29T16:23:46.697" v="470"/>
          <ac:spMkLst>
            <pc:docMk/>
            <pc:sldMk cId="2124812146" sldId="275"/>
            <ac:spMk id="2" creationId="{BA0476DE-FC9F-52F0-0F28-CD9236687B6E}"/>
          </ac:spMkLst>
        </pc:spChg>
        <pc:spChg chg="add mod">
          <ac:chgData name="Nihar Himanshu Shah" userId="S::shah.niha@northeastern.edu::676a227e-c480-4285-803c-32edaaa86408" providerId="AD" clId="Web-{B55AAF74-806F-FF18-83F1-05FE28558F05}" dt="2024-05-29T16:33:23.894" v="597" actId="1076"/>
          <ac:spMkLst>
            <pc:docMk/>
            <pc:sldMk cId="2124812146" sldId="275"/>
            <ac:spMk id="4" creationId="{45CECE7D-AA00-7C27-3CAC-BECAD5D7F6A9}"/>
          </ac:spMkLst>
        </pc:spChg>
      </pc:sldChg>
    </pc:docChg>
  </pc:docChgLst>
  <pc:docChgLst>
    <pc:chgData name="Shreya Joshi" userId="S::joshi.shreya1@northeastern.edu::85e379dd-f992-488a-9e94-09866bde3411" providerId="AD" clId="Web-{A6A1395A-3FD6-42E0-B90E-33BBD8E3A2AB}"/>
    <pc:docChg chg="addSld modSld modSection">
      <pc:chgData name="Shreya Joshi" userId="S::joshi.shreya1@northeastern.edu::85e379dd-f992-488a-9e94-09866bde3411" providerId="AD" clId="Web-{A6A1395A-3FD6-42E0-B90E-33BBD8E3A2AB}" dt="2024-06-24T22:16:07.060" v="94" actId="1076"/>
      <pc:docMkLst>
        <pc:docMk/>
      </pc:docMkLst>
      <pc:sldChg chg="addSp delSp modSp">
        <pc:chgData name="Shreya Joshi" userId="S::joshi.shreya1@northeastern.edu::85e379dd-f992-488a-9e94-09866bde3411" providerId="AD" clId="Web-{A6A1395A-3FD6-42E0-B90E-33BBD8E3A2AB}" dt="2024-06-24T22:03:26.688" v="8"/>
        <pc:sldMkLst>
          <pc:docMk/>
          <pc:sldMk cId="3776560777" sldId="273"/>
        </pc:sldMkLst>
        <pc:picChg chg="add del">
          <ac:chgData name="Shreya Joshi" userId="S::joshi.shreya1@northeastern.edu::85e379dd-f992-488a-9e94-09866bde3411" providerId="AD" clId="Web-{A6A1395A-3FD6-42E0-B90E-33BBD8E3A2AB}" dt="2024-06-24T22:03:11.125" v="6"/>
          <ac:picMkLst>
            <pc:docMk/>
            <pc:sldMk cId="3776560777" sldId="273"/>
            <ac:picMk id="4" creationId="{41A9BB5B-2A1C-3F71-6D1B-F9B32A69E3E5}"/>
          </ac:picMkLst>
        </pc:picChg>
        <pc:picChg chg="add del mod">
          <ac:chgData name="Shreya Joshi" userId="S::joshi.shreya1@northeastern.edu::85e379dd-f992-488a-9e94-09866bde3411" providerId="AD" clId="Web-{A6A1395A-3FD6-42E0-B90E-33BBD8E3A2AB}" dt="2024-06-24T22:03:26.688" v="8"/>
          <ac:picMkLst>
            <pc:docMk/>
            <pc:sldMk cId="3776560777" sldId="273"/>
            <ac:picMk id="5" creationId="{327BD3FF-B693-8827-DA18-70B59542589F}"/>
          </ac:picMkLst>
        </pc:picChg>
      </pc:sldChg>
      <pc:sldChg chg="addSp delSp modSp add replId">
        <pc:chgData name="Shreya Joshi" userId="S::joshi.shreya1@northeastern.edu::85e379dd-f992-488a-9e94-09866bde3411" providerId="AD" clId="Web-{A6A1395A-3FD6-42E0-B90E-33BBD8E3A2AB}" dt="2024-06-24T22:16:07.060" v="94" actId="1076"/>
        <pc:sldMkLst>
          <pc:docMk/>
          <pc:sldMk cId="3564713734" sldId="280"/>
        </pc:sldMkLst>
        <pc:spChg chg="del mod">
          <ac:chgData name="Shreya Joshi" userId="S::joshi.shreya1@northeastern.edu::85e379dd-f992-488a-9e94-09866bde3411" providerId="AD" clId="Web-{A6A1395A-3FD6-42E0-B90E-33BBD8E3A2AB}" dt="2024-06-24T22:04:54.878" v="26"/>
          <ac:spMkLst>
            <pc:docMk/>
            <pc:sldMk cId="3564713734" sldId="280"/>
            <ac:spMk id="2" creationId="{3FCE2FB1-B75B-64FE-00AE-9005CF02DA54}"/>
          </ac:spMkLst>
        </pc:spChg>
        <pc:spChg chg="mod">
          <ac:chgData name="Shreya Joshi" userId="S::joshi.shreya1@northeastern.edu::85e379dd-f992-488a-9e94-09866bde3411" providerId="AD" clId="Web-{A6A1395A-3FD6-42E0-B90E-33BBD8E3A2AB}" dt="2024-06-24T22:03:33.672" v="11" actId="20577"/>
          <ac:spMkLst>
            <pc:docMk/>
            <pc:sldMk cId="3564713734" sldId="280"/>
            <ac:spMk id="21" creationId="{0EAB04DC-0798-4F8B-FCFF-5284A1B9F3D1}"/>
          </ac:spMkLst>
        </pc:spChg>
        <pc:spChg chg="add mod">
          <ac:chgData name="Shreya Joshi" userId="S::joshi.shreya1@northeastern.edu::85e379dd-f992-488a-9e94-09866bde3411" providerId="AD" clId="Web-{A6A1395A-3FD6-42E0-B90E-33BBD8E3A2AB}" dt="2024-06-24T22:16:07.060" v="94" actId="1076"/>
          <ac:spMkLst>
            <pc:docMk/>
            <pc:sldMk cId="3564713734" sldId="280"/>
            <ac:spMk id="25" creationId="{418BE339-82E7-1DB6-593B-31DBF90CAD71}"/>
          </ac:spMkLst>
        </pc:spChg>
        <pc:picChg chg="del">
          <ac:chgData name="Shreya Joshi" userId="S::joshi.shreya1@northeastern.edu::85e379dd-f992-488a-9e94-09866bde3411" providerId="AD" clId="Web-{A6A1395A-3FD6-42E0-B90E-33BBD8E3A2AB}" dt="2024-06-24T22:03:39.001" v="12"/>
          <ac:picMkLst>
            <pc:docMk/>
            <pc:sldMk cId="3564713734" sldId="280"/>
            <ac:picMk id="4" creationId="{41A9BB5B-2A1C-3F71-6D1B-F9B32A69E3E5}"/>
          </ac:picMkLst>
        </pc:picChg>
        <pc:picChg chg="mod">
          <ac:chgData name="Shreya Joshi" userId="S::joshi.shreya1@northeastern.edu::85e379dd-f992-488a-9e94-09866bde3411" providerId="AD" clId="Web-{A6A1395A-3FD6-42E0-B90E-33BBD8E3A2AB}" dt="2024-06-24T22:15:44.543" v="92" actId="1076"/>
          <ac:picMkLst>
            <pc:docMk/>
            <pc:sldMk cId="3564713734" sldId="280"/>
            <ac:picMk id="5" creationId="{327BD3FF-B693-8827-DA18-70B59542589F}"/>
          </ac:picMkLst>
        </pc:picChg>
        <pc:picChg chg="add del mod">
          <ac:chgData name="Shreya Joshi" userId="S::joshi.shreya1@northeastern.edu::85e379dd-f992-488a-9e94-09866bde3411" providerId="AD" clId="Web-{A6A1395A-3FD6-42E0-B90E-33BBD8E3A2AB}" dt="2024-06-24T22:14:58.995" v="77"/>
          <ac:picMkLst>
            <pc:docMk/>
            <pc:sldMk cId="3564713734" sldId="280"/>
            <ac:picMk id="14" creationId="{715AC3B0-D70C-CAC8-B9C3-84BE9AE6E05D}"/>
          </ac:picMkLst>
        </pc:picChg>
        <pc:picChg chg="add del mod">
          <ac:chgData name="Shreya Joshi" userId="S::joshi.shreya1@northeastern.edu::85e379dd-f992-488a-9e94-09866bde3411" providerId="AD" clId="Web-{A6A1395A-3FD6-42E0-B90E-33BBD8E3A2AB}" dt="2024-06-24T22:15:00.729" v="78"/>
          <ac:picMkLst>
            <pc:docMk/>
            <pc:sldMk cId="3564713734" sldId="280"/>
            <ac:picMk id="24" creationId="{C63C4D95-E920-417D-7E37-D960904E3FE9}"/>
          </ac:picMkLst>
        </pc:picChg>
      </pc:sldChg>
      <pc:sldChg chg="addSp delSp modSp add replId">
        <pc:chgData name="Shreya Joshi" userId="S::joshi.shreya1@northeastern.edu::85e379dd-f992-488a-9e94-09866bde3411" providerId="AD" clId="Web-{A6A1395A-3FD6-42E0-B90E-33BBD8E3A2AB}" dt="2024-06-24T22:08:42.809" v="64"/>
        <pc:sldMkLst>
          <pc:docMk/>
          <pc:sldMk cId="731205684" sldId="281"/>
        </pc:sldMkLst>
        <pc:spChg chg="mod">
          <ac:chgData name="Shreya Joshi" userId="S::joshi.shreya1@northeastern.edu::85e379dd-f992-488a-9e94-09866bde3411" providerId="AD" clId="Web-{A6A1395A-3FD6-42E0-B90E-33BBD8E3A2AB}" dt="2024-06-24T22:07:40.150" v="50" actId="14100"/>
          <ac:spMkLst>
            <pc:docMk/>
            <pc:sldMk cId="731205684" sldId="281"/>
            <ac:spMk id="2" creationId="{3FCE2FB1-B75B-64FE-00AE-9005CF02DA54}"/>
          </ac:spMkLst>
        </pc:spChg>
        <pc:picChg chg="del">
          <ac:chgData name="Shreya Joshi" userId="S::joshi.shreya1@northeastern.edu::85e379dd-f992-488a-9e94-09866bde3411" providerId="AD" clId="Web-{A6A1395A-3FD6-42E0-B90E-33BBD8E3A2AB}" dt="2024-06-24T22:06:57.242" v="46"/>
          <ac:picMkLst>
            <pc:docMk/>
            <pc:sldMk cId="731205684" sldId="281"/>
            <ac:picMk id="5" creationId="{327BD3FF-B693-8827-DA18-70B59542589F}"/>
          </ac:picMkLst>
        </pc:picChg>
        <pc:picChg chg="add">
          <ac:chgData name="Shreya Joshi" userId="S::joshi.shreya1@northeastern.edu::85e379dd-f992-488a-9e94-09866bde3411" providerId="AD" clId="Web-{A6A1395A-3FD6-42E0-B90E-33BBD8E3A2AB}" dt="2024-06-24T22:08:42.778" v="63"/>
          <ac:picMkLst>
            <pc:docMk/>
            <pc:sldMk cId="731205684" sldId="281"/>
            <ac:picMk id="14" creationId="{F8D8708F-4C55-D3A6-61F8-3122A96300D0}"/>
          </ac:picMkLst>
        </pc:picChg>
        <pc:picChg chg="add">
          <ac:chgData name="Shreya Joshi" userId="S::joshi.shreya1@northeastern.edu::85e379dd-f992-488a-9e94-09866bde3411" providerId="AD" clId="Web-{A6A1395A-3FD6-42E0-B90E-33BBD8E3A2AB}" dt="2024-06-24T22:08:42.809" v="64"/>
          <ac:picMkLst>
            <pc:docMk/>
            <pc:sldMk cId="731205684" sldId="281"/>
            <ac:picMk id="25" creationId="{AE9F6F59-B07B-D772-7AEC-378ECA0AE8C0}"/>
          </ac:picMkLst>
        </pc:picChg>
      </pc:sldChg>
      <pc:sldChg chg="addSp modSp add replId">
        <pc:chgData name="Shreya Joshi" userId="S::joshi.shreya1@northeastern.edu::85e379dd-f992-488a-9e94-09866bde3411" providerId="AD" clId="Web-{A6A1395A-3FD6-42E0-B90E-33BBD8E3A2AB}" dt="2024-06-24T22:09:11.029" v="75" actId="20577"/>
        <pc:sldMkLst>
          <pc:docMk/>
          <pc:sldMk cId="261365899" sldId="282"/>
        </pc:sldMkLst>
        <pc:spChg chg="mod">
          <ac:chgData name="Shreya Joshi" userId="S::joshi.shreya1@northeastern.edu::85e379dd-f992-488a-9e94-09866bde3411" providerId="AD" clId="Web-{A6A1395A-3FD6-42E0-B90E-33BBD8E3A2AB}" dt="2024-06-24T22:09:11.029" v="75" actId="20577"/>
          <ac:spMkLst>
            <pc:docMk/>
            <pc:sldMk cId="261365899" sldId="282"/>
            <ac:spMk id="2" creationId="{3FCE2FB1-B75B-64FE-00AE-9005CF02DA54}"/>
          </ac:spMkLst>
        </pc:spChg>
        <pc:picChg chg="add mod">
          <ac:chgData name="Shreya Joshi" userId="S::joshi.shreya1@northeastern.edu::85e379dd-f992-488a-9e94-09866bde3411" providerId="AD" clId="Web-{A6A1395A-3FD6-42E0-B90E-33BBD8E3A2AB}" dt="2024-06-24T22:09:02.138" v="69" actId="1076"/>
          <ac:picMkLst>
            <pc:docMk/>
            <pc:sldMk cId="261365899" sldId="282"/>
            <ac:picMk id="5" creationId="{3D8A9B3D-E181-F706-3285-588F5884BF23}"/>
          </ac:picMkLst>
        </pc:picChg>
        <pc:picChg chg="add mod">
          <ac:chgData name="Shreya Joshi" userId="S::joshi.shreya1@northeastern.edu::85e379dd-f992-488a-9e94-09866bde3411" providerId="AD" clId="Web-{A6A1395A-3FD6-42E0-B90E-33BBD8E3A2AB}" dt="2024-06-24T22:08:54.637" v="68" actId="14100"/>
          <ac:picMkLst>
            <pc:docMk/>
            <pc:sldMk cId="261365899" sldId="282"/>
            <ac:picMk id="24" creationId="{DDF2762B-1156-116A-1792-4A4DC6F5BA38}"/>
          </ac:picMkLst>
        </pc:picChg>
      </pc:sldChg>
    </pc:docChg>
  </pc:docChgLst>
  <pc:docChgLst>
    <pc:chgData name="Nihar Himanshu Shah" userId="S::shah.niha@northeastern.edu::676a227e-c480-4285-803c-32edaaa86408" providerId="AD" clId="Web-{6A39703C-F489-E73B-2CE1-A39576C0BD9B}"/>
    <pc:docChg chg="modSld">
      <pc:chgData name="Nihar Himanshu Shah" userId="S::shah.niha@northeastern.edu::676a227e-c480-4285-803c-32edaaa86408" providerId="AD" clId="Web-{6A39703C-F489-E73B-2CE1-A39576C0BD9B}" dt="2024-05-28T19:43:00.691" v="156" actId="20577"/>
      <pc:docMkLst>
        <pc:docMk/>
      </pc:docMkLst>
      <pc:sldChg chg="addSp modSp">
        <pc:chgData name="Nihar Himanshu Shah" userId="S::shah.niha@northeastern.edu::676a227e-c480-4285-803c-32edaaa86408" providerId="AD" clId="Web-{6A39703C-F489-E73B-2CE1-A39576C0BD9B}" dt="2024-05-28T19:43:00.691" v="156" actId="20577"/>
        <pc:sldMkLst>
          <pc:docMk/>
          <pc:sldMk cId="3901998948" sldId="264"/>
        </pc:sldMkLst>
        <pc:spChg chg="add mod">
          <ac:chgData name="Nihar Himanshu Shah" userId="S::shah.niha@northeastern.edu::676a227e-c480-4285-803c-32edaaa86408" providerId="AD" clId="Web-{6A39703C-F489-E73B-2CE1-A39576C0BD9B}" dt="2024-05-28T19:43:00.691" v="156" actId="20577"/>
          <ac:spMkLst>
            <pc:docMk/>
            <pc:sldMk cId="3901998948" sldId="264"/>
            <ac:spMk id="4" creationId="{A48E25D2-34CA-BB31-72E7-9B8EE11C6D3A}"/>
          </ac:spMkLst>
        </pc:spChg>
        <pc:spChg chg="mod">
          <ac:chgData name="Nihar Himanshu Shah" userId="S::shah.niha@northeastern.edu::676a227e-c480-4285-803c-32edaaa86408" providerId="AD" clId="Web-{6A39703C-F489-E73B-2CE1-A39576C0BD9B}" dt="2024-05-28T19:12:19.825" v="9" actId="20577"/>
          <ac:spMkLst>
            <pc:docMk/>
            <pc:sldMk cId="3901998948" sldId="264"/>
            <ac:spMk id="21" creationId="{0EAB04DC-0798-4F8B-FCFF-5284A1B9F3D1}"/>
          </ac:spMkLst>
        </pc:spChg>
        <pc:picChg chg="add mod">
          <ac:chgData name="Nihar Himanshu Shah" userId="S::shah.niha@northeastern.edu::676a227e-c480-4285-803c-32edaaa86408" providerId="AD" clId="Web-{6A39703C-F489-E73B-2CE1-A39576C0BD9B}" dt="2024-05-28T19:14:25.610" v="13" actId="1076"/>
          <ac:picMkLst>
            <pc:docMk/>
            <pc:sldMk cId="3901998948" sldId="264"/>
            <ac:picMk id="2" creationId="{DAFE68E3-D07E-0ADB-ED1D-D787EDC4AE8C}"/>
          </ac:picMkLst>
        </pc:picChg>
      </pc:sldChg>
    </pc:docChg>
  </pc:docChgLst>
  <pc:docChgLst>
    <pc:chgData name="Nihar Himanshu Shah" userId="S::shah.niha@northeastern.edu::676a227e-c480-4285-803c-32edaaa86408" providerId="AD" clId="Web-{ABE84169-BA08-7B08-D69C-135784658C17}"/>
    <pc:docChg chg="modSld sldOrd modSection">
      <pc:chgData name="Nihar Himanshu Shah" userId="S::shah.niha@northeastern.edu::676a227e-c480-4285-803c-32edaaa86408" providerId="AD" clId="Web-{ABE84169-BA08-7B08-D69C-135784658C17}" dt="2024-06-23T19:00:18.061" v="13"/>
      <pc:docMkLst>
        <pc:docMk/>
      </pc:docMkLst>
      <pc:sldChg chg="delSp modSp ord delAnim">
        <pc:chgData name="Nihar Himanshu Shah" userId="S::shah.niha@northeastern.edu::676a227e-c480-4285-803c-32edaaa86408" providerId="AD" clId="Web-{ABE84169-BA08-7B08-D69C-135784658C17}" dt="2024-06-23T18:52:29.730" v="11"/>
        <pc:sldMkLst>
          <pc:docMk/>
          <pc:sldMk cId="3885265095" sldId="257"/>
        </pc:sldMkLst>
        <pc:spChg chg="del mod">
          <ac:chgData name="Nihar Himanshu Shah" userId="S::shah.niha@northeastern.edu::676a227e-c480-4285-803c-32edaaa86408" providerId="AD" clId="Web-{ABE84169-BA08-7B08-D69C-135784658C17}" dt="2024-06-23T18:46:18.902" v="3"/>
          <ac:spMkLst>
            <pc:docMk/>
            <pc:sldMk cId="3885265095" sldId="257"/>
            <ac:spMk id="14" creationId="{028A897A-BBD3-DCE8-3E9F-9299241E3EB5}"/>
          </ac:spMkLst>
        </pc:spChg>
        <pc:picChg chg="del">
          <ac:chgData name="Nihar Himanshu Shah" userId="S::shah.niha@northeastern.edu::676a227e-c480-4285-803c-32edaaa86408" providerId="AD" clId="Web-{ABE84169-BA08-7B08-D69C-135784658C17}" dt="2024-06-23T18:46:23.949" v="4"/>
          <ac:picMkLst>
            <pc:docMk/>
            <pc:sldMk cId="3885265095" sldId="257"/>
            <ac:picMk id="4" creationId="{5E3EF26C-D5E4-BAA1-4A4C-BECE8D79A858}"/>
          </ac:picMkLst>
        </pc:picChg>
        <pc:picChg chg="del">
          <ac:chgData name="Nihar Himanshu Shah" userId="S::shah.niha@northeastern.edu::676a227e-c480-4285-803c-32edaaa86408" providerId="AD" clId="Web-{ABE84169-BA08-7B08-D69C-135784658C17}" dt="2024-06-23T18:46:14.168" v="1"/>
          <ac:picMkLst>
            <pc:docMk/>
            <pc:sldMk cId="3885265095" sldId="257"/>
            <ac:picMk id="5" creationId="{ABC18967-8215-17D3-CD62-8FE4B6E3AB66}"/>
          </ac:picMkLst>
        </pc:picChg>
      </pc:sldChg>
      <pc:sldChg chg="mod ord modShow">
        <pc:chgData name="Nihar Himanshu Shah" userId="S::shah.niha@northeastern.edu::676a227e-c480-4285-803c-32edaaa86408" providerId="AD" clId="Web-{ABE84169-BA08-7B08-D69C-135784658C17}" dt="2024-06-23T18:48:54.549" v="8"/>
        <pc:sldMkLst>
          <pc:docMk/>
          <pc:sldMk cId="609347879" sldId="259"/>
        </pc:sldMkLst>
      </pc:sldChg>
      <pc:sldChg chg="mod ord modShow">
        <pc:chgData name="Nihar Himanshu Shah" userId="S::shah.niha@northeastern.edu::676a227e-c480-4285-803c-32edaaa86408" providerId="AD" clId="Web-{ABE84169-BA08-7B08-D69C-135784658C17}" dt="2024-06-23T18:49:09.847" v="9"/>
        <pc:sldMkLst>
          <pc:docMk/>
          <pc:sldMk cId="1900463799" sldId="260"/>
        </pc:sldMkLst>
      </pc:sldChg>
      <pc:sldChg chg="delSp">
        <pc:chgData name="Nihar Himanshu Shah" userId="S::shah.niha@northeastern.edu::676a227e-c480-4285-803c-32edaaa86408" providerId="AD" clId="Web-{ABE84169-BA08-7B08-D69C-135784658C17}" dt="2024-06-23T18:46:09.324" v="0"/>
        <pc:sldMkLst>
          <pc:docMk/>
          <pc:sldMk cId="1435262136" sldId="261"/>
        </pc:sldMkLst>
        <pc:picChg chg="del">
          <ac:chgData name="Nihar Himanshu Shah" userId="S::shah.niha@northeastern.edu::676a227e-c480-4285-803c-32edaaa86408" providerId="AD" clId="Web-{ABE84169-BA08-7B08-D69C-135784658C17}" dt="2024-06-23T18:46:09.324" v="0"/>
          <ac:picMkLst>
            <pc:docMk/>
            <pc:sldMk cId="1435262136" sldId="261"/>
            <ac:picMk id="4" creationId="{8C564368-B6F0-DBF8-B73C-44E65816DB69}"/>
          </ac:picMkLst>
        </pc:picChg>
      </pc:sldChg>
      <pc:sldChg chg="delSp">
        <pc:chgData name="Nihar Himanshu Shah" userId="S::shah.niha@northeastern.edu::676a227e-c480-4285-803c-32edaaa86408" providerId="AD" clId="Web-{ABE84169-BA08-7B08-D69C-135784658C17}" dt="2024-06-23T18:46:44.700" v="5"/>
        <pc:sldMkLst>
          <pc:docMk/>
          <pc:sldMk cId="251453477" sldId="262"/>
        </pc:sldMkLst>
        <pc:picChg chg="del">
          <ac:chgData name="Nihar Himanshu Shah" userId="S::shah.niha@northeastern.edu::676a227e-c480-4285-803c-32edaaa86408" providerId="AD" clId="Web-{ABE84169-BA08-7B08-D69C-135784658C17}" dt="2024-06-23T18:46:44.700" v="5"/>
          <ac:picMkLst>
            <pc:docMk/>
            <pc:sldMk cId="251453477" sldId="262"/>
            <ac:picMk id="4" creationId="{B2C7F704-18EA-6C70-33FE-836CE6D8B7F3}"/>
          </ac:picMkLst>
        </pc:picChg>
      </pc:sldChg>
      <pc:sldChg chg="mod ord modShow">
        <pc:chgData name="Nihar Himanshu Shah" userId="S::shah.niha@northeastern.edu::676a227e-c480-4285-803c-32edaaa86408" providerId="AD" clId="Web-{ABE84169-BA08-7B08-D69C-135784658C17}" dt="2024-06-23T19:00:18.061" v="13"/>
        <pc:sldMkLst>
          <pc:docMk/>
          <pc:sldMk cId="1900278422" sldId="267"/>
        </pc:sldMkLst>
      </pc:sldChg>
    </pc:docChg>
  </pc:docChgLst>
  <pc:docChgLst>
    <pc:chgData name="Shreya Joshi" userId="S::joshi.shreya1@northeastern.edu::85e379dd-f992-488a-9e94-09866bde3411" providerId="AD" clId="Web-{5711810D-9178-4375-9F1A-909339C995B6}"/>
    <pc:docChg chg="modSld">
      <pc:chgData name="Shreya Joshi" userId="S::joshi.shreya1@northeastern.edu::85e379dd-f992-488a-9e94-09866bde3411" providerId="AD" clId="Web-{5711810D-9178-4375-9F1A-909339C995B6}" dt="2024-06-26T17:28:08.189" v="4" actId="1076"/>
      <pc:docMkLst>
        <pc:docMk/>
      </pc:docMkLst>
      <pc:sldChg chg="modSp">
        <pc:chgData name="Shreya Joshi" userId="S::joshi.shreya1@northeastern.edu::85e379dd-f992-488a-9e94-09866bde3411" providerId="AD" clId="Web-{5711810D-9178-4375-9F1A-909339C995B6}" dt="2024-06-26T17:28:08.189" v="4" actId="1076"/>
        <pc:sldMkLst>
          <pc:docMk/>
          <pc:sldMk cId="3564713734" sldId="280"/>
        </pc:sldMkLst>
        <pc:spChg chg="mod">
          <ac:chgData name="Shreya Joshi" userId="S::joshi.shreya1@northeastern.edu::85e379dd-f992-488a-9e94-09866bde3411" providerId="AD" clId="Web-{5711810D-9178-4375-9F1A-909339C995B6}" dt="2024-06-26T17:28:03.049" v="3" actId="20577"/>
          <ac:spMkLst>
            <pc:docMk/>
            <pc:sldMk cId="3564713734" sldId="280"/>
            <ac:spMk id="25" creationId="{418BE339-82E7-1DB6-593B-31DBF90CAD71}"/>
          </ac:spMkLst>
        </pc:spChg>
        <pc:picChg chg="mod">
          <ac:chgData name="Shreya Joshi" userId="S::joshi.shreya1@northeastern.edu::85e379dd-f992-488a-9e94-09866bde3411" providerId="AD" clId="Web-{5711810D-9178-4375-9F1A-909339C995B6}" dt="2024-06-26T17:28:08.189" v="4" actId="1076"/>
          <ac:picMkLst>
            <pc:docMk/>
            <pc:sldMk cId="3564713734" sldId="280"/>
            <ac:picMk id="5" creationId="{327BD3FF-B693-8827-DA18-70B59542589F}"/>
          </ac:picMkLst>
        </pc:picChg>
      </pc:sldChg>
    </pc:docChg>
  </pc:docChgLst>
  <pc:docChgLst>
    <pc:chgData name="Nihar Himanshu Shah" userId="S::shah.niha@northeastern.edu::676a227e-c480-4285-803c-32edaaa86408" providerId="AD" clId="Web-{239538CA-DAE2-BB8D-F449-0ECB30BF477A}"/>
    <pc:docChg chg="addSld delSld modSld sldOrd modSection">
      <pc:chgData name="Nihar Himanshu Shah" userId="S::shah.niha@northeastern.edu::676a227e-c480-4285-803c-32edaaa86408" providerId="AD" clId="Web-{239538CA-DAE2-BB8D-F449-0ECB30BF477A}" dt="2024-06-26T03:06:15.196" v="89"/>
      <pc:docMkLst>
        <pc:docMk/>
      </pc:docMkLst>
      <pc:sldChg chg="modSp">
        <pc:chgData name="Nihar Himanshu Shah" userId="S::shah.niha@northeastern.edu::676a227e-c480-4285-803c-32edaaa86408" providerId="AD" clId="Web-{239538CA-DAE2-BB8D-F449-0ECB30BF477A}" dt="2024-06-26T02:42:07.318" v="13" actId="20577"/>
        <pc:sldMkLst>
          <pc:docMk/>
          <pc:sldMk cId="3349554550" sldId="274"/>
        </pc:sldMkLst>
        <pc:spChg chg="mod">
          <ac:chgData name="Nihar Himanshu Shah" userId="S::shah.niha@northeastern.edu::676a227e-c480-4285-803c-32edaaa86408" providerId="AD" clId="Web-{239538CA-DAE2-BB8D-F449-0ECB30BF477A}" dt="2024-06-26T02:42:07.318" v="13" actId="20577"/>
          <ac:spMkLst>
            <pc:docMk/>
            <pc:sldMk cId="3349554550" sldId="274"/>
            <ac:spMk id="21" creationId="{0EAB04DC-0798-4F8B-FCFF-5284A1B9F3D1}"/>
          </ac:spMkLst>
        </pc:spChg>
      </pc:sldChg>
      <pc:sldChg chg="modSp">
        <pc:chgData name="Nihar Himanshu Shah" userId="S::shah.niha@northeastern.edu::676a227e-c480-4285-803c-32edaaa86408" providerId="AD" clId="Web-{239538CA-DAE2-BB8D-F449-0ECB30BF477A}" dt="2024-06-26T02:41:56.817" v="12" actId="1076"/>
        <pc:sldMkLst>
          <pc:docMk/>
          <pc:sldMk cId="308949494" sldId="279"/>
        </pc:sldMkLst>
        <pc:spChg chg="mod">
          <ac:chgData name="Nihar Himanshu Shah" userId="S::shah.niha@northeastern.edu::676a227e-c480-4285-803c-32edaaa86408" providerId="AD" clId="Web-{239538CA-DAE2-BB8D-F449-0ECB30BF477A}" dt="2024-06-26T02:41:56.817" v="12" actId="1076"/>
          <ac:spMkLst>
            <pc:docMk/>
            <pc:sldMk cId="308949494" sldId="279"/>
            <ac:spMk id="21" creationId="{0EAB04DC-0798-4F8B-FCFF-5284A1B9F3D1}"/>
          </ac:spMkLst>
        </pc:spChg>
      </pc:sldChg>
      <pc:sldChg chg="del">
        <pc:chgData name="Nihar Himanshu Shah" userId="S::shah.niha@northeastern.edu::676a227e-c480-4285-803c-32edaaa86408" providerId="AD" clId="Web-{239538CA-DAE2-BB8D-F449-0ECB30BF477A}" dt="2024-06-26T02:27:51.064" v="3"/>
        <pc:sldMkLst>
          <pc:docMk/>
          <pc:sldMk cId="2738087436" sldId="285"/>
        </pc:sldMkLst>
      </pc:sldChg>
      <pc:sldChg chg="mod modShow">
        <pc:chgData name="Nihar Himanshu Shah" userId="S::shah.niha@northeastern.edu::676a227e-c480-4285-803c-32edaaa86408" providerId="AD" clId="Web-{239538CA-DAE2-BB8D-F449-0ECB30BF477A}" dt="2024-06-26T03:06:09.180" v="87"/>
        <pc:sldMkLst>
          <pc:docMk/>
          <pc:sldMk cId="1560042459" sldId="287"/>
        </pc:sldMkLst>
      </pc:sldChg>
      <pc:sldChg chg="mod ord modShow">
        <pc:chgData name="Nihar Himanshu Shah" userId="S::shah.niha@northeastern.edu::676a227e-c480-4285-803c-32edaaa86408" providerId="AD" clId="Web-{239538CA-DAE2-BB8D-F449-0ECB30BF477A}" dt="2024-06-26T03:06:12.227" v="88"/>
        <pc:sldMkLst>
          <pc:docMk/>
          <pc:sldMk cId="4284808233" sldId="289"/>
        </pc:sldMkLst>
      </pc:sldChg>
      <pc:sldChg chg="mod modShow">
        <pc:chgData name="Nihar Himanshu Shah" userId="S::shah.niha@northeastern.edu::676a227e-c480-4285-803c-32edaaa86408" providerId="AD" clId="Web-{239538CA-DAE2-BB8D-F449-0ECB30BF477A}" dt="2024-06-26T03:06:15.196" v="89"/>
        <pc:sldMkLst>
          <pc:docMk/>
          <pc:sldMk cId="3613833551" sldId="293"/>
        </pc:sldMkLst>
      </pc:sldChg>
      <pc:sldChg chg="modSp">
        <pc:chgData name="Nihar Himanshu Shah" userId="S::shah.niha@northeastern.edu::676a227e-c480-4285-803c-32edaaa86408" providerId="AD" clId="Web-{239538CA-DAE2-BB8D-F449-0ECB30BF477A}" dt="2024-06-26T02:44:44.875" v="18" actId="14100"/>
        <pc:sldMkLst>
          <pc:docMk/>
          <pc:sldMk cId="956741752" sldId="295"/>
        </pc:sldMkLst>
        <pc:picChg chg="mod">
          <ac:chgData name="Nihar Himanshu Shah" userId="S::shah.niha@northeastern.edu::676a227e-c480-4285-803c-32edaaa86408" providerId="AD" clId="Web-{239538CA-DAE2-BB8D-F449-0ECB30BF477A}" dt="2024-06-26T02:44:44.875" v="18" actId="14100"/>
          <ac:picMkLst>
            <pc:docMk/>
            <pc:sldMk cId="956741752" sldId="295"/>
            <ac:picMk id="4" creationId="{A0E54173-019E-C1B3-54A1-811215C543D8}"/>
          </ac:picMkLst>
        </pc:picChg>
      </pc:sldChg>
      <pc:sldChg chg="addSp delSp modSp add ord replId">
        <pc:chgData name="Nihar Himanshu Shah" userId="S::shah.niha@northeastern.edu::676a227e-c480-4285-803c-32edaaa86408" providerId="AD" clId="Web-{239538CA-DAE2-BB8D-F449-0ECB30BF477A}" dt="2024-06-26T02:54:58.433" v="86" actId="20577"/>
        <pc:sldMkLst>
          <pc:docMk/>
          <pc:sldMk cId="3080942485" sldId="296"/>
        </pc:sldMkLst>
        <pc:spChg chg="add del mod">
          <ac:chgData name="Nihar Himanshu Shah" userId="S::shah.niha@northeastern.edu::676a227e-c480-4285-803c-32edaaa86408" providerId="AD" clId="Web-{239538CA-DAE2-BB8D-F449-0ECB30BF477A}" dt="2024-06-26T02:53:34.037" v="27"/>
          <ac:spMkLst>
            <pc:docMk/>
            <pc:sldMk cId="3080942485" sldId="296"/>
            <ac:spMk id="2" creationId="{67D8A7B9-1965-64BC-4F44-8E8E4703C9B3}"/>
          </ac:spMkLst>
        </pc:spChg>
        <pc:spChg chg="del">
          <ac:chgData name="Nihar Himanshu Shah" userId="S::shah.niha@northeastern.edu::676a227e-c480-4285-803c-32edaaa86408" providerId="AD" clId="Web-{239538CA-DAE2-BB8D-F449-0ECB30BF477A}" dt="2024-06-26T02:53:22.880" v="22"/>
          <ac:spMkLst>
            <pc:docMk/>
            <pc:sldMk cId="3080942485" sldId="296"/>
            <ac:spMk id="4" creationId="{5172B339-3ADB-5305-00A5-67A4A5AD5075}"/>
          </ac:spMkLst>
        </pc:spChg>
        <pc:spChg chg="mod">
          <ac:chgData name="Nihar Himanshu Shah" userId="S::shah.niha@northeastern.edu::676a227e-c480-4285-803c-32edaaa86408" providerId="AD" clId="Web-{239538CA-DAE2-BB8D-F449-0ECB30BF477A}" dt="2024-06-26T02:54:58.433" v="86" actId="20577"/>
          <ac:spMkLst>
            <pc:docMk/>
            <pc:sldMk cId="3080942485" sldId="296"/>
            <ac:spMk id="21" creationId="{0EAB04DC-0798-4F8B-FCFF-5284A1B9F3D1}"/>
          </ac:spMkLst>
        </pc:spChg>
        <pc:graphicFrameChg chg="mod">
          <ac:chgData name="Nihar Himanshu Shah" userId="S::shah.niha@northeastern.edu::676a227e-c480-4285-803c-32edaaa86408" providerId="AD" clId="Web-{239538CA-DAE2-BB8D-F449-0ECB30BF477A}" dt="2024-06-26T02:54:18.493" v="32" actId="14100"/>
          <ac:graphicFrameMkLst>
            <pc:docMk/>
            <pc:sldMk cId="3080942485" sldId="296"/>
            <ac:graphicFrameMk id="14" creationId="{CE7C56A3-80BC-64B7-D8C7-62CC6206CEB6}"/>
          </ac:graphicFrameMkLst>
        </pc:graphicFrameChg>
        <pc:picChg chg="del">
          <ac:chgData name="Nihar Himanshu Shah" userId="S::shah.niha@northeastern.edu::676a227e-c480-4285-803c-32edaaa86408" providerId="AD" clId="Web-{239538CA-DAE2-BB8D-F449-0ECB30BF477A}" dt="2024-06-26T02:53:20.661" v="21"/>
          <ac:picMkLst>
            <pc:docMk/>
            <pc:sldMk cId="3080942485" sldId="296"/>
            <ac:picMk id="5" creationId="{A83DA809-A6EE-134F-EBA5-B9CB96868FD3}"/>
          </ac:picMkLst>
        </pc:picChg>
      </pc:sldChg>
    </pc:docChg>
  </pc:docChgLst>
  <pc:docChgLst>
    <pc:chgData name="Prateek Pandey Sanjay" userId="S::sanjay.p@northeastern.edu::cc9971b5-bef7-4df1-8da4-127144a9f032" providerId="AD" clId="Web-{E13B45BE-C15F-FD1E-78EA-D98DBF152D8E}"/>
    <pc:docChg chg="addSld delSld modSld modSection">
      <pc:chgData name="Prateek Pandey Sanjay" userId="S::sanjay.p@northeastern.edu::cc9971b5-bef7-4df1-8da4-127144a9f032" providerId="AD" clId="Web-{E13B45BE-C15F-FD1E-78EA-D98DBF152D8E}" dt="2024-06-26T01:27:16.710" v="707" actId="20577"/>
      <pc:docMkLst>
        <pc:docMk/>
      </pc:docMkLst>
      <pc:sldChg chg="new del">
        <pc:chgData name="Prateek Pandey Sanjay" userId="S::sanjay.p@northeastern.edu::cc9971b5-bef7-4df1-8da4-127144a9f032" providerId="AD" clId="Web-{E13B45BE-C15F-FD1E-78EA-D98DBF152D8E}" dt="2024-06-26T00:07:51.795" v="4"/>
        <pc:sldMkLst>
          <pc:docMk/>
          <pc:sldMk cId="2793837171" sldId="286"/>
        </pc:sldMkLst>
      </pc:sldChg>
      <pc:sldChg chg="addSp delSp modSp add del replId">
        <pc:chgData name="Prateek Pandey Sanjay" userId="S::sanjay.p@northeastern.edu::cc9971b5-bef7-4df1-8da4-127144a9f032" providerId="AD" clId="Web-{E13B45BE-C15F-FD1E-78EA-D98DBF152D8E}" dt="2024-06-26T00:40:57.402" v="192" actId="20577"/>
        <pc:sldMkLst>
          <pc:docMk/>
          <pc:sldMk cId="1560042459" sldId="287"/>
        </pc:sldMkLst>
        <pc:spChg chg="mod">
          <ac:chgData name="Prateek Pandey Sanjay" userId="S::sanjay.p@northeastern.edu::cc9971b5-bef7-4df1-8da4-127144a9f032" providerId="AD" clId="Web-{E13B45BE-C15F-FD1E-78EA-D98DBF152D8E}" dt="2024-06-26T00:40:57.402" v="192" actId="20577"/>
          <ac:spMkLst>
            <pc:docMk/>
            <pc:sldMk cId="1560042459" sldId="287"/>
            <ac:spMk id="4" creationId="{96D2DA36-8DB1-5923-CF2A-0D4E978077F5}"/>
          </ac:spMkLst>
        </pc:spChg>
        <pc:spChg chg="mod">
          <ac:chgData name="Prateek Pandey Sanjay" userId="S::sanjay.p@northeastern.edu::cc9971b5-bef7-4df1-8da4-127144a9f032" providerId="AD" clId="Web-{E13B45BE-C15F-FD1E-78EA-D98DBF152D8E}" dt="2024-06-26T00:12:38.463" v="12" actId="20577"/>
          <ac:spMkLst>
            <pc:docMk/>
            <pc:sldMk cId="1560042459" sldId="287"/>
            <ac:spMk id="21" creationId="{0EAB04DC-0798-4F8B-FCFF-5284A1B9F3D1}"/>
          </ac:spMkLst>
        </pc:spChg>
        <pc:picChg chg="add mod">
          <ac:chgData name="Prateek Pandey Sanjay" userId="S::sanjay.p@northeastern.edu::cc9971b5-bef7-4df1-8da4-127144a9f032" providerId="AD" clId="Web-{E13B45BE-C15F-FD1E-78EA-D98DBF152D8E}" dt="2024-06-26T00:12:22.399" v="10" actId="14100"/>
          <ac:picMkLst>
            <pc:docMk/>
            <pc:sldMk cId="1560042459" sldId="287"/>
            <ac:picMk id="2" creationId="{578AD9E8-6681-A0ED-D3A2-50E018E49A0D}"/>
          </ac:picMkLst>
        </pc:picChg>
        <pc:picChg chg="del">
          <ac:chgData name="Prateek Pandey Sanjay" userId="S::sanjay.p@northeastern.edu::cc9971b5-bef7-4df1-8da4-127144a9f032" providerId="AD" clId="Web-{E13B45BE-C15F-FD1E-78EA-D98DBF152D8E}" dt="2024-06-26T00:12:01.977" v="6"/>
          <ac:picMkLst>
            <pc:docMk/>
            <pc:sldMk cId="1560042459" sldId="287"/>
            <ac:picMk id="14" creationId="{1D252BA5-3ED4-2644-52C9-98522D4D9DC3}"/>
          </ac:picMkLst>
        </pc:picChg>
      </pc:sldChg>
      <pc:sldChg chg="addSp delSp modSp add replId">
        <pc:chgData name="Prateek Pandey Sanjay" userId="S::sanjay.p@northeastern.edu::cc9971b5-bef7-4df1-8da4-127144a9f032" providerId="AD" clId="Web-{E13B45BE-C15F-FD1E-78EA-D98DBF152D8E}" dt="2024-06-26T01:27:16.710" v="707" actId="20577"/>
        <pc:sldMkLst>
          <pc:docMk/>
          <pc:sldMk cId="4284808233" sldId="289"/>
        </pc:sldMkLst>
        <pc:spChg chg="add del mod">
          <ac:chgData name="Prateek Pandey Sanjay" userId="S::sanjay.p@northeastern.edu::cc9971b5-bef7-4df1-8da4-127144a9f032" providerId="AD" clId="Web-{E13B45BE-C15F-FD1E-78EA-D98DBF152D8E}" dt="2024-06-26T01:27:16.710" v="707" actId="20577"/>
          <ac:spMkLst>
            <pc:docMk/>
            <pc:sldMk cId="4284808233" sldId="289"/>
            <ac:spMk id="4" creationId="{96D2DA36-8DB1-5923-CF2A-0D4E978077F5}"/>
          </ac:spMkLst>
        </pc:spChg>
        <pc:spChg chg="mod">
          <ac:chgData name="Prateek Pandey Sanjay" userId="S::sanjay.p@northeastern.edu::cc9971b5-bef7-4df1-8da4-127144a9f032" providerId="AD" clId="Web-{E13B45BE-C15F-FD1E-78EA-D98DBF152D8E}" dt="2024-06-26T00:44:54.520" v="230" actId="20577"/>
          <ac:spMkLst>
            <pc:docMk/>
            <pc:sldMk cId="4284808233" sldId="289"/>
            <ac:spMk id="21" creationId="{0EAB04DC-0798-4F8B-FCFF-5284A1B9F3D1}"/>
          </ac:spMkLst>
        </pc:spChg>
        <pc:picChg chg="del">
          <ac:chgData name="Prateek Pandey Sanjay" userId="S::sanjay.p@northeastern.edu::cc9971b5-bef7-4df1-8da4-127144a9f032" providerId="AD" clId="Web-{E13B45BE-C15F-FD1E-78EA-D98DBF152D8E}" dt="2024-06-26T00:41:24.621" v="195"/>
          <ac:picMkLst>
            <pc:docMk/>
            <pc:sldMk cId="4284808233" sldId="289"/>
            <ac:picMk id="2" creationId="{578AD9E8-6681-A0ED-D3A2-50E018E49A0D}"/>
          </ac:picMkLst>
        </pc:picChg>
        <pc:picChg chg="add mod">
          <ac:chgData name="Prateek Pandey Sanjay" userId="S::sanjay.p@northeastern.edu::cc9971b5-bef7-4df1-8da4-127144a9f032" providerId="AD" clId="Web-{E13B45BE-C15F-FD1E-78EA-D98DBF152D8E}" dt="2024-06-26T00:56:51.297" v="238" actId="14100"/>
          <ac:picMkLst>
            <pc:docMk/>
            <pc:sldMk cId="4284808233" sldId="289"/>
            <ac:picMk id="5" creationId="{83141F1F-323C-5B9F-C95C-34B8ED66B3C0}"/>
          </ac:picMkLst>
        </pc:picChg>
      </pc:sldChg>
      <pc:sldChg chg="new del">
        <pc:chgData name="Prateek Pandey Sanjay" userId="S::sanjay.p@northeastern.edu::cc9971b5-bef7-4df1-8da4-127144a9f032" providerId="AD" clId="Web-{E13B45BE-C15F-FD1E-78EA-D98DBF152D8E}" dt="2024-06-26T01:17:15.421" v="523"/>
        <pc:sldMkLst>
          <pc:docMk/>
          <pc:sldMk cId="4269553343" sldId="292"/>
        </pc:sldMkLst>
      </pc:sldChg>
      <pc:sldChg chg="addSp delSp modSp add replId">
        <pc:chgData name="Prateek Pandey Sanjay" userId="S::sanjay.p@northeastern.edu::cc9971b5-bef7-4df1-8da4-127144a9f032" providerId="AD" clId="Web-{E13B45BE-C15F-FD1E-78EA-D98DBF152D8E}" dt="2024-06-26T01:24:57.705" v="699"/>
        <pc:sldMkLst>
          <pc:docMk/>
          <pc:sldMk cId="3613833551" sldId="293"/>
        </pc:sldMkLst>
        <pc:spChg chg="del">
          <ac:chgData name="Prateek Pandey Sanjay" userId="S::sanjay.p@northeastern.edu::cc9971b5-bef7-4df1-8da4-127144a9f032" providerId="AD" clId="Web-{E13B45BE-C15F-FD1E-78EA-D98DBF152D8E}" dt="2024-06-26T01:21:06.211" v="667"/>
          <ac:spMkLst>
            <pc:docMk/>
            <pc:sldMk cId="3613833551" sldId="293"/>
            <ac:spMk id="4" creationId="{96D2DA36-8DB1-5923-CF2A-0D4E978077F5}"/>
          </ac:spMkLst>
        </pc:spChg>
        <pc:spChg chg="mod">
          <ac:chgData name="Prateek Pandey Sanjay" userId="S::sanjay.p@northeastern.edu::cc9971b5-bef7-4df1-8da4-127144a9f032" providerId="AD" clId="Web-{E13B45BE-C15F-FD1E-78EA-D98DBF152D8E}" dt="2024-06-26T01:18:26.721" v="561" actId="20577"/>
          <ac:spMkLst>
            <pc:docMk/>
            <pc:sldMk cId="3613833551" sldId="293"/>
            <ac:spMk id="21" creationId="{0EAB04DC-0798-4F8B-FCFF-5284A1B9F3D1}"/>
          </ac:spMkLst>
        </pc:spChg>
        <pc:graphicFrameChg chg="add del mod">
          <ac:chgData name="Prateek Pandey Sanjay" userId="S::sanjay.p@northeastern.edu::cc9971b5-bef7-4df1-8da4-127144a9f032" providerId="AD" clId="Web-{E13B45BE-C15F-FD1E-78EA-D98DBF152D8E}" dt="2024-06-26T01:17:25.844" v="526"/>
          <ac:graphicFrameMkLst>
            <pc:docMk/>
            <pc:sldMk cId="3613833551" sldId="293"/>
            <ac:graphicFrameMk id="14" creationId="{D0A663FE-2C15-7BB6-671A-444F06FD9034}"/>
          </ac:graphicFrameMkLst>
        </pc:graphicFrameChg>
        <pc:graphicFrameChg chg="add mod modGraphic">
          <ac:chgData name="Prateek Pandey Sanjay" userId="S::sanjay.p@northeastern.edu::cc9971b5-bef7-4df1-8da4-127144a9f032" providerId="AD" clId="Web-{E13B45BE-C15F-FD1E-78EA-D98DBF152D8E}" dt="2024-06-26T01:24:57.705" v="699"/>
          <ac:graphicFrameMkLst>
            <pc:docMk/>
            <pc:sldMk cId="3613833551" sldId="293"/>
            <ac:graphicFrameMk id="24" creationId="{9EBD84CD-6225-70E2-2420-DF33F2ED3B9E}"/>
          </ac:graphicFrameMkLst>
        </pc:graphicFrameChg>
        <pc:picChg chg="del">
          <ac:chgData name="Prateek Pandey Sanjay" userId="S::sanjay.p@northeastern.edu::cc9971b5-bef7-4df1-8da4-127144a9f032" providerId="AD" clId="Web-{E13B45BE-C15F-FD1E-78EA-D98DBF152D8E}" dt="2024-06-26T01:17:21.250" v="524"/>
          <ac:picMkLst>
            <pc:docMk/>
            <pc:sldMk cId="3613833551" sldId="293"/>
            <ac:picMk id="5" creationId="{83141F1F-323C-5B9F-C95C-34B8ED66B3C0}"/>
          </ac:picMkLst>
        </pc:picChg>
      </pc:sldChg>
    </pc:docChg>
  </pc:docChgLst>
  <pc:docChgLst>
    <pc:chgData name="Manav Jatakia" userId="S::jatakia.m@northeastern.edu::6ea4c89d-d9ba-4955-a9e3-3c639a4ec4d8" providerId="AD" clId="Web-{279172FA-8839-3D0F-961B-C130C16DFC3F}"/>
    <pc:docChg chg="modSld">
      <pc:chgData name="Manav Jatakia" userId="S::jatakia.m@northeastern.edu::6ea4c89d-d9ba-4955-a9e3-3c639a4ec4d8" providerId="AD" clId="Web-{279172FA-8839-3D0F-961B-C130C16DFC3F}" dt="2024-05-29T15:09:23.986" v="77" actId="20577"/>
      <pc:docMkLst>
        <pc:docMk/>
      </pc:docMkLst>
      <pc:sldChg chg="addSp delSp modSp">
        <pc:chgData name="Manav Jatakia" userId="S::jatakia.m@northeastern.edu::6ea4c89d-d9ba-4955-a9e3-3c639a4ec4d8" providerId="AD" clId="Web-{279172FA-8839-3D0F-961B-C130C16DFC3F}" dt="2024-05-29T15:09:23.986" v="77" actId="20577"/>
        <pc:sldMkLst>
          <pc:docMk/>
          <pc:sldMk cId="2202894073" sldId="277"/>
        </pc:sldMkLst>
        <pc:spChg chg="mod">
          <ac:chgData name="Manav Jatakia" userId="S::jatakia.m@northeastern.edu::6ea4c89d-d9ba-4955-a9e3-3c639a4ec4d8" providerId="AD" clId="Web-{279172FA-8839-3D0F-961B-C130C16DFC3F}" dt="2024-05-29T15:08:15.670" v="10" actId="20577"/>
          <ac:spMkLst>
            <pc:docMk/>
            <pc:sldMk cId="2202894073" sldId="277"/>
            <ac:spMk id="4" creationId="{159D6DD9-DB37-D1E9-60E7-12739D4C609C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24"/>
          <ac:spMkLst>
            <pc:docMk/>
            <pc:sldMk cId="2202894073" sldId="277"/>
            <ac:spMk id="6" creationId="{26C0D327-5767-D963-D247-8B0B3F12E483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23"/>
          <ac:spMkLst>
            <pc:docMk/>
            <pc:sldMk cId="2202894073" sldId="277"/>
            <ac:spMk id="7" creationId="{ECA8EAC2-A860-CAC1-AB2F-40D27C26E0BE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22"/>
          <ac:spMkLst>
            <pc:docMk/>
            <pc:sldMk cId="2202894073" sldId="277"/>
            <ac:spMk id="8" creationId="{D5EBF39A-5082-C720-37EF-D7A475ABD5B3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21"/>
          <ac:spMkLst>
            <pc:docMk/>
            <pc:sldMk cId="2202894073" sldId="277"/>
            <ac:spMk id="9" creationId="{D6599F49-1C3A-501A-3409-01AC3AC8C69A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20"/>
          <ac:spMkLst>
            <pc:docMk/>
            <pc:sldMk cId="2202894073" sldId="277"/>
            <ac:spMk id="10" creationId="{C70B9D47-6C21-276E-164B-2360FC6A704F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9"/>
          <ac:spMkLst>
            <pc:docMk/>
            <pc:sldMk cId="2202894073" sldId="277"/>
            <ac:spMk id="11" creationId="{BDF8DAF0-E523-DF62-D108-6F9725B7B44A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8"/>
          <ac:spMkLst>
            <pc:docMk/>
            <pc:sldMk cId="2202894073" sldId="277"/>
            <ac:spMk id="12" creationId="{B7E9AD71-996C-4FC0-B97E-85B47D00315A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7"/>
          <ac:spMkLst>
            <pc:docMk/>
            <pc:sldMk cId="2202894073" sldId="277"/>
            <ac:spMk id="13" creationId="{C1940DC1-5510-A36D-C2DC-01540CD3C17A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6"/>
          <ac:spMkLst>
            <pc:docMk/>
            <pc:sldMk cId="2202894073" sldId="277"/>
            <ac:spMk id="15" creationId="{7DADDBFE-11DD-CAB2-5E3E-B01A0CB68D78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5"/>
          <ac:spMkLst>
            <pc:docMk/>
            <pc:sldMk cId="2202894073" sldId="277"/>
            <ac:spMk id="16" creationId="{E8C715A2-A7D5-9152-3694-B5BF3D34126D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4"/>
          <ac:spMkLst>
            <pc:docMk/>
            <pc:sldMk cId="2202894073" sldId="277"/>
            <ac:spMk id="17" creationId="{6B4CE6D2-29E1-BB86-15EA-7ADABBA9FB03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3"/>
          <ac:spMkLst>
            <pc:docMk/>
            <pc:sldMk cId="2202894073" sldId="277"/>
            <ac:spMk id="18" creationId="{33BBB4A8-DD0D-DAE4-B76A-4D7C0254D2A6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2"/>
          <ac:spMkLst>
            <pc:docMk/>
            <pc:sldMk cId="2202894073" sldId="277"/>
            <ac:spMk id="19" creationId="{78AA19BC-079A-B685-6875-6ADEF2F84FCF}"/>
          </ac:spMkLst>
        </pc:spChg>
        <pc:spChg chg="del">
          <ac:chgData name="Manav Jatakia" userId="S::jatakia.m@northeastern.edu::6ea4c89d-d9ba-4955-a9e3-3c639a4ec4d8" providerId="AD" clId="Web-{279172FA-8839-3D0F-961B-C130C16DFC3F}" dt="2024-05-29T15:08:18.936" v="11"/>
          <ac:spMkLst>
            <pc:docMk/>
            <pc:sldMk cId="2202894073" sldId="277"/>
            <ac:spMk id="20" creationId="{E70130EA-C069-68D4-3CCB-E0D4BEEA219B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14" v="27"/>
          <ac:spMkLst>
            <pc:docMk/>
            <pc:sldMk cId="2202894073" sldId="277"/>
            <ac:spMk id="25" creationId="{8E57601B-D42B-C0E1-A2CE-603BF1D83235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14" v="28"/>
          <ac:spMkLst>
            <pc:docMk/>
            <pc:sldMk cId="2202894073" sldId="277"/>
            <ac:spMk id="27" creationId="{B3B5945E-0108-0BF2-E545-9E6062C9DA0F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30" v="29"/>
          <ac:spMkLst>
            <pc:docMk/>
            <pc:sldMk cId="2202894073" sldId="277"/>
            <ac:spMk id="29" creationId="{0A766715-C6FD-4413-5319-B01BD697F2D1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30" v="30"/>
          <ac:spMkLst>
            <pc:docMk/>
            <pc:sldMk cId="2202894073" sldId="277"/>
            <ac:spMk id="31" creationId="{CEAA5899-4DFE-38C0-5363-06D61E955BF5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46" v="31"/>
          <ac:spMkLst>
            <pc:docMk/>
            <pc:sldMk cId="2202894073" sldId="277"/>
            <ac:spMk id="33" creationId="{8DAA14A9-77A9-0661-866C-9DDEA45E613B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46" v="32"/>
          <ac:spMkLst>
            <pc:docMk/>
            <pc:sldMk cId="2202894073" sldId="277"/>
            <ac:spMk id="35" creationId="{F624E9D3-5BE4-E6A3-2454-0DBA5F1943A1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61" v="33"/>
          <ac:spMkLst>
            <pc:docMk/>
            <pc:sldMk cId="2202894073" sldId="277"/>
            <ac:spMk id="37" creationId="{5734AA46-64C3-4209-0A61-2C86EB1CA853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77" v="34"/>
          <ac:spMkLst>
            <pc:docMk/>
            <pc:sldMk cId="2202894073" sldId="277"/>
            <ac:spMk id="39" creationId="{81939A62-4990-E4BC-CDB8-FD8F6BA67D51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77" v="35"/>
          <ac:spMkLst>
            <pc:docMk/>
            <pc:sldMk cId="2202894073" sldId="277"/>
            <ac:spMk id="41" creationId="{AAB764F7-E0A0-A223-3F5E-2D60AF3F92A7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593" v="36"/>
          <ac:spMkLst>
            <pc:docMk/>
            <pc:sldMk cId="2202894073" sldId="277"/>
            <ac:spMk id="43" creationId="{56C7B6BB-C528-C50E-6436-512BD90C392B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608" v="37"/>
          <ac:spMkLst>
            <pc:docMk/>
            <pc:sldMk cId="2202894073" sldId="277"/>
            <ac:spMk id="45" creationId="{67401782-65FB-1EF2-78E6-2F76639D9B10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608" v="38"/>
          <ac:spMkLst>
            <pc:docMk/>
            <pc:sldMk cId="2202894073" sldId="277"/>
            <ac:spMk id="47" creationId="{D4AB156E-DBD2-A89B-D847-6EAA6D1D2E40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624" v="39"/>
          <ac:spMkLst>
            <pc:docMk/>
            <pc:sldMk cId="2202894073" sldId="277"/>
            <ac:spMk id="49" creationId="{181E385F-61DD-0EFB-A20A-F009B7A5D0C4}"/>
          </ac:spMkLst>
        </pc:spChg>
        <pc:spChg chg="add">
          <ac:chgData name="Manav Jatakia" userId="S::jatakia.m@northeastern.edu::6ea4c89d-d9ba-4955-a9e3-3c639a4ec4d8" providerId="AD" clId="Web-{279172FA-8839-3D0F-961B-C130C16DFC3F}" dt="2024-05-29T15:08:26.639" v="40"/>
          <ac:spMkLst>
            <pc:docMk/>
            <pc:sldMk cId="2202894073" sldId="277"/>
            <ac:spMk id="51" creationId="{E0640CF7-DDB0-A11B-4DEC-E875255E848B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9"/>
          <ac:spMkLst>
            <pc:docMk/>
            <pc:sldMk cId="2202894073" sldId="277"/>
            <ac:spMk id="55" creationId="{E2D39D4E-887B-115E-1182-5CB8376DE4C3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8"/>
          <ac:spMkLst>
            <pc:docMk/>
            <pc:sldMk cId="2202894073" sldId="277"/>
            <ac:spMk id="57" creationId="{ACCF77A6-570A-1DCF-07A7-EE7D5DD1A261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7"/>
          <ac:spMkLst>
            <pc:docMk/>
            <pc:sldMk cId="2202894073" sldId="277"/>
            <ac:spMk id="59" creationId="{9E595BA5-6D86-7FD7-93C1-6D069B71025E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6"/>
          <ac:spMkLst>
            <pc:docMk/>
            <pc:sldMk cId="2202894073" sldId="277"/>
            <ac:spMk id="61" creationId="{54C10669-7EE0-543D-F9DB-B4CDACF653CC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5"/>
          <ac:spMkLst>
            <pc:docMk/>
            <pc:sldMk cId="2202894073" sldId="277"/>
            <ac:spMk id="63" creationId="{0A79224C-61A2-D5E9-467B-39A386B7092B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4"/>
          <ac:spMkLst>
            <pc:docMk/>
            <pc:sldMk cId="2202894073" sldId="277"/>
            <ac:spMk id="65" creationId="{BF7E62A2-17FA-CF4C-7C13-FDFA35DB69E0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3"/>
          <ac:spMkLst>
            <pc:docMk/>
            <pc:sldMk cId="2202894073" sldId="277"/>
            <ac:spMk id="67" creationId="{EB39DFE1-8E1A-C035-8B7F-29AAA9BD54C2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2"/>
          <ac:spMkLst>
            <pc:docMk/>
            <pc:sldMk cId="2202894073" sldId="277"/>
            <ac:spMk id="69" creationId="{ECCCDC48-FD4E-20BE-C612-2305EF206F57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1"/>
          <ac:spMkLst>
            <pc:docMk/>
            <pc:sldMk cId="2202894073" sldId="277"/>
            <ac:spMk id="71" creationId="{65AD2524-3C2F-7538-C6F7-A475B0BEE3EC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60"/>
          <ac:spMkLst>
            <pc:docMk/>
            <pc:sldMk cId="2202894073" sldId="277"/>
            <ac:spMk id="73" creationId="{25D0569C-32BE-EAA8-2EB6-4CC84974F24E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59"/>
          <ac:spMkLst>
            <pc:docMk/>
            <pc:sldMk cId="2202894073" sldId="277"/>
            <ac:spMk id="75" creationId="{09E19881-C692-B1B0-C278-3F3087EF3BBB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58"/>
          <ac:spMkLst>
            <pc:docMk/>
            <pc:sldMk cId="2202894073" sldId="277"/>
            <ac:spMk id="77" creationId="{AE041F96-AE93-C89A-B2AA-780CF2BD1FF4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57"/>
          <ac:spMkLst>
            <pc:docMk/>
            <pc:sldMk cId="2202894073" sldId="277"/>
            <ac:spMk id="79" creationId="{6234A240-FF43-A47B-9964-E863C4EA69F7}"/>
          </ac:spMkLst>
        </pc:spChg>
        <pc:spChg chg="add del">
          <ac:chgData name="Manav Jatakia" userId="S::jatakia.m@northeastern.edu::6ea4c89d-d9ba-4955-a9e3-3c639a4ec4d8" providerId="AD" clId="Web-{279172FA-8839-3D0F-961B-C130C16DFC3F}" dt="2024-05-29T15:09:00.579" v="56"/>
          <ac:spMkLst>
            <pc:docMk/>
            <pc:sldMk cId="2202894073" sldId="277"/>
            <ac:spMk id="81" creationId="{6DC450E4-6582-0848-1DE7-9D396F147808}"/>
          </ac:spMkLst>
        </pc:spChg>
        <pc:spChg chg="add mod">
          <ac:chgData name="Manav Jatakia" userId="S::jatakia.m@northeastern.edu::6ea4c89d-d9ba-4955-a9e3-3c639a4ec4d8" providerId="AD" clId="Web-{279172FA-8839-3D0F-961B-C130C16DFC3F}" dt="2024-05-29T15:09:23.986" v="77" actId="20577"/>
          <ac:spMkLst>
            <pc:docMk/>
            <pc:sldMk cId="2202894073" sldId="277"/>
            <ac:spMk id="83" creationId="{C405A353-2C51-3035-F314-497849FBD32A}"/>
          </ac:spMkLst>
        </pc:spChg>
        <pc:cxnChg chg="del">
          <ac:chgData name="Manav Jatakia" userId="S::jatakia.m@northeastern.edu::6ea4c89d-d9ba-4955-a9e3-3c639a4ec4d8" providerId="AD" clId="Web-{279172FA-8839-3D0F-961B-C130C16DFC3F}" dt="2024-05-29T15:08:18.936" v="25"/>
          <ac:cxnSpMkLst>
            <pc:docMk/>
            <pc:sldMk cId="2202894073" sldId="277"/>
            <ac:cxnSpMk id="3" creationId="{AEBE7F93-2207-7974-F9D4-A79EF12375C6}"/>
          </ac:cxnSpMkLst>
        </pc:cxnChg>
        <pc:cxnChg chg="add">
          <ac:chgData name="Manav Jatakia" userId="S::jatakia.m@northeastern.edu::6ea4c89d-d9ba-4955-a9e3-3c639a4ec4d8" providerId="AD" clId="Web-{279172FA-8839-3D0F-961B-C130C16DFC3F}" dt="2024-05-29T15:08:26.499" v="26"/>
          <ac:cxnSpMkLst>
            <pc:docMk/>
            <pc:sldMk cId="2202894073" sldId="277"/>
            <ac:cxnSpMk id="21" creationId="{565D04D6-2B7F-751C-955D-FE8E93EB94E0}"/>
          </ac:cxnSpMkLst>
        </pc:cxnChg>
        <pc:cxnChg chg="add del">
          <ac:chgData name="Manav Jatakia" userId="S::jatakia.m@northeastern.edu::6ea4c89d-d9ba-4955-a9e3-3c639a4ec4d8" providerId="AD" clId="Web-{279172FA-8839-3D0F-961B-C130C16DFC3F}" dt="2024-05-29T15:09:00.579" v="70"/>
          <ac:cxnSpMkLst>
            <pc:docMk/>
            <pc:sldMk cId="2202894073" sldId="277"/>
            <ac:cxnSpMk id="53" creationId="{62B2D225-CB48-9D62-ED31-CD68B39C89F7}"/>
          </ac:cxnSpMkLst>
        </pc:cxnChg>
      </pc:sldChg>
    </pc:docChg>
  </pc:docChgLst>
  <pc:docChgLst>
    <pc:chgData name="Nihar Himanshu Shah" userId="S::shah.niha@northeastern.edu::676a227e-c480-4285-803c-32edaaa86408" providerId="AD" clId="Web-{929170A8-9359-302E-38EC-BC43E72EEBB4}"/>
    <pc:docChg chg="addSld delSld modSld modSection">
      <pc:chgData name="Nihar Himanshu Shah" userId="S::shah.niha@northeastern.edu::676a227e-c480-4285-803c-32edaaa86408" providerId="AD" clId="Web-{929170A8-9359-302E-38EC-BC43E72EEBB4}" dt="2024-05-29T17:22:13.980" v="412"/>
      <pc:docMkLst>
        <pc:docMk/>
      </pc:docMkLst>
      <pc:sldChg chg="modSp">
        <pc:chgData name="Nihar Himanshu Shah" userId="S::shah.niha@northeastern.edu::676a227e-c480-4285-803c-32edaaa86408" providerId="AD" clId="Web-{929170A8-9359-302E-38EC-BC43E72EEBB4}" dt="2024-05-29T16:44:50.955" v="77" actId="14100"/>
        <pc:sldMkLst>
          <pc:docMk/>
          <pc:sldMk cId="3885265095" sldId="257"/>
        </pc:sldMkLst>
        <pc:spChg chg="mod">
          <ac:chgData name="Nihar Himanshu Shah" userId="S::shah.niha@northeastern.edu::676a227e-c480-4285-803c-32edaaa86408" providerId="AD" clId="Web-{929170A8-9359-302E-38EC-BC43E72EEBB4}" dt="2024-05-29T16:44:19.673" v="73" actId="1076"/>
          <ac:spMkLst>
            <pc:docMk/>
            <pc:sldMk cId="3885265095" sldId="257"/>
            <ac:spMk id="2" creationId="{C8FAAA84-42D5-EE50-D20B-7292210C725B}"/>
          </ac:spMkLst>
        </pc:spChg>
        <pc:picChg chg="mod">
          <ac:chgData name="Nihar Himanshu Shah" userId="S::shah.niha@northeastern.edu::676a227e-c480-4285-803c-32edaaa86408" providerId="AD" clId="Web-{929170A8-9359-302E-38EC-BC43E72EEBB4}" dt="2024-05-29T16:44:50.955" v="77" actId="14100"/>
          <ac:picMkLst>
            <pc:docMk/>
            <pc:sldMk cId="3885265095" sldId="257"/>
            <ac:picMk id="4" creationId="{5E3EF26C-D5E4-BAA1-4A4C-BECE8D79A858}"/>
          </ac:picMkLst>
        </pc:picChg>
      </pc:sldChg>
      <pc:sldChg chg="addSp delSp modSp">
        <pc:chgData name="Nihar Himanshu Shah" userId="S::shah.niha@northeastern.edu::676a227e-c480-4285-803c-32edaaa86408" providerId="AD" clId="Web-{929170A8-9359-302E-38EC-BC43E72EEBB4}" dt="2024-05-29T16:38:24.865" v="40" actId="1076"/>
        <pc:sldMkLst>
          <pc:docMk/>
          <pc:sldMk cId="887366220" sldId="258"/>
        </pc:sldMkLst>
        <pc:spChg chg="add del mod">
          <ac:chgData name="Nihar Himanshu Shah" userId="S::shah.niha@northeastern.edu::676a227e-c480-4285-803c-32edaaa86408" providerId="AD" clId="Web-{929170A8-9359-302E-38EC-BC43E72EEBB4}" dt="2024-05-29T16:38:04.895" v="39"/>
          <ac:spMkLst>
            <pc:docMk/>
            <pc:sldMk cId="887366220" sldId="258"/>
            <ac:spMk id="4" creationId="{E7E84683-2774-276C-78B1-95E5EE12AEF9}"/>
          </ac:spMkLst>
        </pc:spChg>
        <pc:spChg chg="mod">
          <ac:chgData name="Nihar Himanshu Shah" userId="S::shah.niha@northeastern.edu::676a227e-c480-4285-803c-32edaaa86408" providerId="AD" clId="Web-{929170A8-9359-302E-38EC-BC43E72EEBB4}" dt="2024-05-29T16:35:41.547" v="29" actId="20577"/>
          <ac:spMkLst>
            <pc:docMk/>
            <pc:sldMk cId="887366220" sldId="258"/>
            <ac:spMk id="21" creationId="{0EAB04DC-0798-4F8B-FCFF-5284A1B9F3D1}"/>
          </ac:spMkLst>
        </pc:spChg>
        <pc:picChg chg="add mod modCrop">
          <ac:chgData name="Nihar Himanshu Shah" userId="S::shah.niha@northeastern.edu::676a227e-c480-4285-803c-32edaaa86408" providerId="AD" clId="Web-{929170A8-9359-302E-38EC-BC43E72EEBB4}" dt="2024-05-29T16:38:24.865" v="40" actId="1076"/>
          <ac:picMkLst>
            <pc:docMk/>
            <pc:sldMk cId="887366220" sldId="258"/>
            <ac:picMk id="2" creationId="{9366A721-78DA-CD23-B205-2AA9C2A9A6C6}"/>
          </ac:picMkLst>
        </pc:picChg>
      </pc:sldChg>
      <pc:sldChg chg="addSp delSp modSp delCm">
        <pc:chgData name="Nihar Himanshu Shah" userId="S::shah.niha@northeastern.edu::676a227e-c480-4285-803c-32edaaa86408" providerId="AD" clId="Web-{929170A8-9359-302E-38EC-BC43E72EEBB4}" dt="2024-05-29T17:12:12.508" v="399" actId="1076"/>
        <pc:sldMkLst>
          <pc:docMk/>
          <pc:sldMk cId="609347879" sldId="259"/>
        </pc:sldMkLst>
        <pc:spChg chg="add mod">
          <ac:chgData name="Nihar Himanshu Shah" userId="S::shah.niha@northeastern.edu::676a227e-c480-4285-803c-32edaaa86408" providerId="AD" clId="Web-{929170A8-9359-302E-38EC-BC43E72EEBB4}" dt="2024-05-29T16:50:56.623" v="111" actId="20577"/>
          <ac:spMkLst>
            <pc:docMk/>
            <pc:sldMk cId="609347879" sldId="259"/>
            <ac:spMk id="2" creationId="{6AEF1B04-1E5E-5D94-DEEA-23F46B2B91DC}"/>
          </ac:spMkLst>
        </pc:spChg>
        <pc:spChg chg="del">
          <ac:chgData name="Nihar Himanshu Shah" userId="S::shah.niha@northeastern.edu::676a227e-c480-4285-803c-32edaaa86408" providerId="AD" clId="Web-{929170A8-9359-302E-38EC-BC43E72EEBB4}" dt="2024-05-29T16:59:28.108" v="299"/>
          <ac:spMkLst>
            <pc:docMk/>
            <pc:sldMk cId="609347879" sldId="259"/>
            <ac:spMk id="14" creationId="{F9122B68-9B6D-D549-AB60-418C3021FD7F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2:32.579" v="137" actId="1076"/>
          <ac:spMkLst>
            <pc:docMk/>
            <pc:sldMk cId="609347879" sldId="259"/>
            <ac:spMk id="25" creationId="{33C07A00-B8C1-31D9-6A40-DDDC7F4BF954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2:50.783" v="151" actId="20577"/>
          <ac:spMkLst>
            <pc:docMk/>
            <pc:sldMk cId="609347879" sldId="259"/>
            <ac:spMk id="26" creationId="{87A32678-5362-3873-9B54-346AF77DCEF9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6:19.180" v="237" actId="14100"/>
          <ac:spMkLst>
            <pc:docMk/>
            <pc:sldMk cId="609347879" sldId="259"/>
            <ac:spMk id="27" creationId="{61D0F698-5D96-209F-AC20-AC6803252FC6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7:24.682" v="255" actId="1076"/>
          <ac:spMkLst>
            <pc:docMk/>
            <pc:sldMk cId="609347879" sldId="259"/>
            <ac:spMk id="28" creationId="{31FC7750-1221-416D-D4C2-6A1C672DCB51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7:27.339" v="256" actId="1076"/>
          <ac:spMkLst>
            <pc:docMk/>
            <pc:sldMk cId="609347879" sldId="259"/>
            <ac:spMk id="29" creationId="{1FFD79BA-52BF-336B-495E-CF0BF7153DBC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7:29.573" v="257" actId="1076"/>
          <ac:spMkLst>
            <pc:docMk/>
            <pc:sldMk cId="609347879" sldId="259"/>
            <ac:spMk id="30" creationId="{90ABF313-F6D6-7085-1F96-3A35F8D78EB3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7:51.918" v="265" actId="20577"/>
          <ac:spMkLst>
            <pc:docMk/>
            <pc:sldMk cId="609347879" sldId="259"/>
            <ac:spMk id="31" creationId="{D93EC535-B2D2-171F-DD2B-AFD23AC400CF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58:09.637" v="282" actId="20577"/>
          <ac:spMkLst>
            <pc:docMk/>
            <pc:sldMk cId="609347879" sldId="259"/>
            <ac:spMk id="32" creationId="{17DB0D4B-74ED-ECA9-4899-2237D3FCCC9B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7:07:08.217" v="365" actId="20577"/>
          <ac:spMkLst>
            <pc:docMk/>
            <pc:sldMk cId="609347879" sldId="259"/>
            <ac:spMk id="50" creationId="{16C7F799-AC18-221D-7525-111A6B4426D8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7:07:40.530" v="374" actId="20577"/>
          <ac:spMkLst>
            <pc:docMk/>
            <pc:sldMk cId="609347879" sldId="259"/>
            <ac:spMk id="51" creationId="{64B89337-5212-FD52-83C3-FD50A91E68AD}"/>
          </ac:spMkLst>
        </pc:spChg>
        <pc:spChg chg="add del mod">
          <ac:chgData name="Nihar Himanshu Shah" userId="S::shah.niha@northeastern.edu::676a227e-c480-4285-803c-32edaaa86408" providerId="AD" clId="Web-{929170A8-9359-302E-38EC-BC43E72EEBB4}" dt="2024-05-29T17:10:46.646" v="395"/>
          <ac:spMkLst>
            <pc:docMk/>
            <pc:sldMk cId="609347879" sldId="259"/>
            <ac:spMk id="54" creationId="{09C695A4-8626-B815-4DD2-7AC6B3EC97CB}"/>
          </ac:spMkLst>
        </pc:spChg>
        <pc:picChg chg="del mod">
          <ac:chgData name="Nihar Himanshu Shah" userId="S::shah.niha@northeastern.edu::676a227e-c480-4285-803c-32edaaa86408" providerId="AD" clId="Web-{929170A8-9359-302E-38EC-BC43E72EEBB4}" dt="2024-05-29T17:07:45.452" v="375"/>
          <ac:picMkLst>
            <pc:docMk/>
            <pc:sldMk cId="609347879" sldId="259"/>
            <ac:picMk id="4" creationId="{AEF4E3AE-E561-C93E-B3AC-FBCBFF4BEC47}"/>
          </ac:picMkLst>
        </pc:picChg>
        <pc:picChg chg="add mod">
          <ac:chgData name="Nihar Himanshu Shah" userId="S::shah.niha@northeastern.edu::676a227e-c480-4285-803c-32edaaa86408" providerId="AD" clId="Web-{929170A8-9359-302E-38EC-BC43E72EEBB4}" dt="2024-05-29T17:10:50.552" v="396" actId="14100"/>
          <ac:picMkLst>
            <pc:docMk/>
            <pc:sldMk cId="609347879" sldId="259"/>
            <ac:picMk id="53" creationId="{73ABB031-532F-0931-0BDF-5954DADD14BF}"/>
          </ac:picMkLst>
        </pc:picChg>
        <pc:inkChg chg="add del">
          <ac:chgData name="Nihar Himanshu Shah" userId="S::shah.niha@northeastern.edu::676a227e-c480-4285-803c-32edaaa86408" providerId="AD" clId="Web-{929170A8-9359-302E-38EC-BC43E72EEBB4}" dt="2024-05-29T17:01:24.128" v="313"/>
          <ac:inkMkLst>
            <pc:docMk/>
            <pc:sldMk cId="609347879" sldId="259"/>
            <ac:inkMk id="40" creationId="{80DDC387-9174-483F-E6B5-4F68CDF8CA87}"/>
          </ac:inkMkLst>
        </pc:inkChg>
        <pc:inkChg chg="add del">
          <ac:chgData name="Nihar Himanshu Shah" userId="S::shah.niha@northeastern.edu::676a227e-c480-4285-803c-32edaaa86408" providerId="AD" clId="Web-{929170A8-9359-302E-38EC-BC43E72EEBB4}" dt="2024-05-29T17:02:44.646" v="319"/>
          <ac:inkMkLst>
            <pc:docMk/>
            <pc:sldMk cId="609347879" sldId="259"/>
            <ac:inkMk id="42" creationId="{5C421066-7779-0652-FD6A-60E0550E7D32}"/>
          </ac:inkMkLst>
        </pc:inkChg>
        <pc:inkChg chg="add del">
          <ac:chgData name="Nihar Himanshu Shah" userId="S::shah.niha@northeastern.edu::676a227e-c480-4285-803c-32edaaa86408" providerId="AD" clId="Web-{929170A8-9359-302E-38EC-BC43E72EEBB4}" dt="2024-05-29T17:02:49.396" v="321"/>
          <ac:inkMkLst>
            <pc:docMk/>
            <pc:sldMk cId="609347879" sldId="259"/>
            <ac:inkMk id="43" creationId="{3BCC2331-DD0E-EEB7-F9DA-3700A6BF6A18}"/>
          </ac:inkMkLst>
        </pc:inkChg>
        <pc:inkChg chg="add del">
          <ac:chgData name="Nihar Himanshu Shah" userId="S::shah.niha@northeastern.edu::676a227e-c480-4285-803c-32edaaa86408" providerId="AD" clId="Web-{929170A8-9359-302E-38EC-BC43E72EEBB4}" dt="2024-05-29T17:03:14.834" v="324"/>
          <ac:inkMkLst>
            <pc:docMk/>
            <pc:sldMk cId="609347879" sldId="259"/>
            <ac:inkMk id="45" creationId="{9EFA7421-90BC-1CB4-B2F2-DA656BAD9518}"/>
          </ac:inkMkLst>
        </pc:inkChg>
        <pc:cxnChg chg="add mod">
          <ac:chgData name="Nihar Himanshu Shah" userId="S::shah.niha@northeastern.edu::676a227e-c480-4285-803c-32edaaa86408" providerId="AD" clId="Web-{929170A8-9359-302E-38EC-BC43E72EEBB4}" dt="2024-05-29T16:51:52.469" v="120" actId="1076"/>
          <ac:cxnSpMkLst>
            <pc:docMk/>
            <pc:sldMk cId="609347879" sldId="259"/>
            <ac:cxnSpMk id="5" creationId="{D249F41F-8CE0-3273-0344-16C532D4834A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1:48.062" v="119" actId="14100"/>
          <ac:cxnSpMkLst>
            <pc:docMk/>
            <pc:sldMk cId="609347879" sldId="259"/>
            <ac:cxnSpMk id="24" creationId="{ADCA0B76-4D9E-B612-1637-FDF397A96ECB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9:03.107" v="288"/>
          <ac:cxnSpMkLst>
            <pc:docMk/>
            <pc:sldMk cId="609347879" sldId="259"/>
            <ac:cxnSpMk id="33" creationId="{8CED7EF0-3DB5-526E-57FF-183F604EE119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9:09.701" v="290" actId="1076"/>
          <ac:cxnSpMkLst>
            <pc:docMk/>
            <pc:sldMk cId="609347879" sldId="259"/>
            <ac:cxnSpMk id="34" creationId="{7952BABF-392B-2B4B-2FA0-B05079F7D746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9:14.264" v="292" actId="1076"/>
          <ac:cxnSpMkLst>
            <pc:docMk/>
            <pc:sldMk cId="609347879" sldId="259"/>
            <ac:cxnSpMk id="35" creationId="{0CEFCA59-140C-B2B7-ACE1-D6B0642A3C44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9:17.811" v="294" actId="1076"/>
          <ac:cxnSpMkLst>
            <pc:docMk/>
            <pc:sldMk cId="609347879" sldId="259"/>
            <ac:cxnSpMk id="36" creationId="{D6142D44-B33F-0F48-48B6-00BF0B957CFF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9:21.452" v="296" actId="1076"/>
          <ac:cxnSpMkLst>
            <pc:docMk/>
            <pc:sldMk cId="609347879" sldId="259"/>
            <ac:cxnSpMk id="37" creationId="{67923D5D-6A66-48C8-1B6D-55F7AB0EC69C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6:59:25.233" v="298" actId="1076"/>
          <ac:cxnSpMkLst>
            <pc:docMk/>
            <pc:sldMk cId="609347879" sldId="259"/>
            <ac:cxnSpMk id="38" creationId="{33FBF30B-81A4-072F-E208-0CFAC39812A1}"/>
          </ac:cxnSpMkLst>
        </pc:cxnChg>
        <pc:cxnChg chg="add del mod">
          <ac:chgData name="Nihar Himanshu Shah" userId="S::shah.niha@northeastern.edu::676a227e-c480-4285-803c-32edaaa86408" providerId="AD" clId="Web-{929170A8-9359-302E-38EC-BC43E72EEBB4}" dt="2024-05-29T17:01:08.674" v="311"/>
          <ac:cxnSpMkLst>
            <pc:docMk/>
            <pc:sldMk cId="609347879" sldId="259"/>
            <ac:cxnSpMk id="39" creationId="{7DED5550-8A50-2215-11CD-8B3719029988}"/>
          </ac:cxnSpMkLst>
        </pc:cxnChg>
        <pc:cxnChg chg="add del mod">
          <ac:chgData name="Nihar Himanshu Shah" userId="S::shah.niha@northeastern.edu::676a227e-c480-4285-803c-32edaaa86408" providerId="AD" clId="Web-{929170A8-9359-302E-38EC-BC43E72EEBB4}" dt="2024-05-29T17:02:39.130" v="317"/>
          <ac:cxnSpMkLst>
            <pc:docMk/>
            <pc:sldMk cId="609347879" sldId="259"/>
            <ac:cxnSpMk id="41" creationId="{96DB1275-265F-1559-E249-C9908D86A770}"/>
          </ac:cxnSpMkLst>
        </pc:cxnChg>
        <pc:cxnChg chg="add del">
          <ac:chgData name="Nihar Himanshu Shah" userId="S::shah.niha@northeastern.edu::676a227e-c480-4285-803c-32edaaa86408" providerId="AD" clId="Web-{929170A8-9359-302E-38EC-BC43E72EEBB4}" dt="2024-05-29T17:03:16.428" v="325"/>
          <ac:cxnSpMkLst>
            <pc:docMk/>
            <pc:sldMk cId="609347879" sldId="259"/>
            <ac:cxnSpMk id="44" creationId="{7C91BCCB-F6D5-1C19-44BD-DA9B17CD3920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7:12:12.508" v="399" actId="1076"/>
          <ac:cxnSpMkLst>
            <pc:docMk/>
            <pc:sldMk cId="609347879" sldId="259"/>
            <ac:cxnSpMk id="46" creationId="{7399729A-6422-ACF0-6673-8F4F7BD3BCBF}"/>
          </ac:cxnSpMkLst>
        </pc:cxnChg>
        <pc:cxnChg chg="add del mod">
          <ac:chgData name="Nihar Himanshu Shah" userId="S::shah.niha@northeastern.edu::676a227e-c480-4285-803c-32edaaa86408" providerId="AD" clId="Web-{929170A8-9359-302E-38EC-BC43E72EEBB4}" dt="2024-05-29T17:07:48.687" v="376"/>
          <ac:cxnSpMkLst>
            <pc:docMk/>
            <pc:sldMk cId="609347879" sldId="259"/>
            <ac:cxnSpMk id="47" creationId="{8CED77AD-3A32-014D-792C-9666E90ADB4B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7:06:32.372" v="358" actId="14100"/>
          <ac:cxnSpMkLst>
            <pc:docMk/>
            <pc:sldMk cId="609347879" sldId="259"/>
            <ac:cxnSpMk id="48" creationId="{DC570CA0-93DB-4475-CE21-C11FEC426655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7:07:30.311" v="371"/>
          <ac:cxnSpMkLst>
            <pc:docMk/>
            <pc:sldMk cId="609347879" sldId="259"/>
            <ac:cxnSpMk id="49" creationId="{A4716242-FDB9-9111-9DA1-7A3017E6FCFD}"/>
          </ac:cxnSpMkLst>
        </pc:cxnChg>
        <pc:cxnChg chg="add mod">
          <ac:chgData name="Nihar Himanshu Shah" userId="S::shah.niha@northeastern.edu::676a227e-c480-4285-803c-32edaaa86408" providerId="AD" clId="Web-{929170A8-9359-302E-38EC-BC43E72EEBB4}" dt="2024-05-29T17:08:00.593" v="378" actId="1076"/>
          <ac:cxnSpMkLst>
            <pc:docMk/>
            <pc:sldMk cId="609347879" sldId="259"/>
            <ac:cxnSpMk id="52" creationId="{ECAE8D96-C0C6-1A89-6F66-5414361CB6FE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Nihar Himanshu Shah" userId="S::shah.niha@northeastern.edu::676a227e-c480-4285-803c-32edaaa86408" providerId="AD" clId="Web-{929170A8-9359-302E-38EC-BC43E72EEBB4}" dt="2024-05-29T17:08:11.859" v="379"/>
              <pc2:cmMkLst xmlns:pc2="http://schemas.microsoft.com/office/powerpoint/2019/9/main/command">
                <pc:docMk/>
                <pc:sldMk cId="609347879" sldId="259"/>
                <pc2:cmMk id="{82C5895F-EB70-4D6D-84CB-2E1C1EC5B301}"/>
              </pc2:cmMkLst>
            </pc226:cmChg>
          </p:ext>
        </pc:extLst>
      </pc:sldChg>
      <pc:sldChg chg="modSp">
        <pc:chgData name="Nihar Himanshu Shah" userId="S::shah.niha@northeastern.edu::676a227e-c480-4285-803c-32edaaa86408" providerId="AD" clId="Web-{929170A8-9359-302E-38EC-BC43E72EEBB4}" dt="2024-05-29T17:12:52.353" v="402" actId="20577"/>
        <pc:sldMkLst>
          <pc:docMk/>
          <pc:sldMk cId="1900463799" sldId="260"/>
        </pc:sldMkLst>
        <pc:spChg chg="mod">
          <ac:chgData name="Nihar Himanshu Shah" userId="S::shah.niha@northeastern.edu::676a227e-c480-4285-803c-32edaaa86408" providerId="AD" clId="Web-{929170A8-9359-302E-38EC-BC43E72EEBB4}" dt="2024-05-29T17:12:52.353" v="402" actId="20577"/>
          <ac:spMkLst>
            <pc:docMk/>
            <pc:sldMk cId="1900463799" sldId="260"/>
            <ac:spMk id="2" creationId="{FA7FEC5D-AC8E-3FA0-6606-37A8146140EE}"/>
          </ac:spMkLst>
        </pc:spChg>
      </pc:sldChg>
      <pc:sldChg chg="modSp">
        <pc:chgData name="Nihar Himanshu Shah" userId="S::shah.niha@northeastern.edu::676a227e-c480-4285-803c-32edaaa86408" providerId="AD" clId="Web-{929170A8-9359-302E-38EC-BC43E72EEBB4}" dt="2024-05-29T16:43:28.031" v="70" actId="20577"/>
        <pc:sldMkLst>
          <pc:docMk/>
          <pc:sldMk cId="1435262136" sldId="261"/>
        </pc:sldMkLst>
        <pc:spChg chg="mod">
          <ac:chgData name="Nihar Himanshu Shah" userId="S::shah.niha@northeastern.edu::676a227e-c480-4285-803c-32edaaa86408" providerId="AD" clId="Web-{929170A8-9359-302E-38EC-BC43E72EEBB4}" dt="2024-05-29T16:43:28.031" v="70" actId="20577"/>
          <ac:spMkLst>
            <pc:docMk/>
            <pc:sldMk cId="1435262136" sldId="261"/>
            <ac:spMk id="2" creationId="{FCB4E962-71C6-A008-E61C-BD7EC7573631}"/>
          </ac:spMkLst>
        </pc:spChg>
      </pc:sldChg>
      <pc:sldChg chg="modSp">
        <pc:chgData name="Nihar Himanshu Shah" userId="S::shah.niha@northeastern.edu::676a227e-c480-4285-803c-32edaaa86408" providerId="AD" clId="Web-{929170A8-9359-302E-38EC-BC43E72EEBB4}" dt="2024-05-29T16:45:43.660" v="80" actId="14100"/>
        <pc:sldMkLst>
          <pc:docMk/>
          <pc:sldMk cId="251453477" sldId="262"/>
        </pc:sldMkLst>
        <pc:spChg chg="mod">
          <ac:chgData name="Nihar Himanshu Shah" userId="S::shah.niha@northeastern.edu::676a227e-c480-4285-803c-32edaaa86408" providerId="AD" clId="Web-{929170A8-9359-302E-38EC-BC43E72EEBB4}" dt="2024-05-29T16:45:43.660" v="80" actId="14100"/>
          <ac:spMkLst>
            <pc:docMk/>
            <pc:sldMk cId="251453477" sldId="262"/>
            <ac:spMk id="2" creationId="{4316F0BF-A5E7-E23A-4C1F-4CCB4BCA04C6}"/>
          </ac:spMkLst>
        </pc:spChg>
      </pc:sldChg>
      <pc:sldChg chg="modSp">
        <pc:chgData name="Nihar Himanshu Shah" userId="S::shah.niha@northeastern.edu::676a227e-c480-4285-803c-32edaaa86408" providerId="AD" clId="Web-{929170A8-9359-302E-38EC-BC43E72EEBB4}" dt="2024-05-29T16:45:57.817" v="81" actId="1076"/>
        <pc:sldMkLst>
          <pc:docMk/>
          <pc:sldMk cId="3822535127" sldId="263"/>
        </pc:sldMkLst>
        <pc:picChg chg="mod">
          <ac:chgData name="Nihar Himanshu Shah" userId="S::shah.niha@northeastern.edu::676a227e-c480-4285-803c-32edaaa86408" providerId="AD" clId="Web-{929170A8-9359-302E-38EC-BC43E72EEBB4}" dt="2024-05-29T16:45:57.817" v="81" actId="1076"/>
          <ac:picMkLst>
            <pc:docMk/>
            <pc:sldMk cId="3822535127" sldId="263"/>
            <ac:picMk id="2" creationId="{342623ED-EAC4-27F0-4F8C-BC817ABE0987}"/>
          </ac:picMkLst>
        </pc:picChg>
      </pc:sldChg>
      <pc:sldChg chg="modSp">
        <pc:chgData name="Nihar Himanshu Shah" userId="S::shah.niha@northeastern.edu::676a227e-c480-4285-803c-32edaaa86408" providerId="AD" clId="Web-{929170A8-9359-302E-38EC-BC43E72EEBB4}" dt="2024-05-29T17:14:36.012" v="405" actId="14100"/>
        <pc:sldMkLst>
          <pc:docMk/>
          <pc:sldMk cId="1364049025" sldId="268"/>
        </pc:sldMkLst>
        <pc:picChg chg="mod">
          <ac:chgData name="Nihar Himanshu Shah" userId="S::shah.niha@northeastern.edu::676a227e-c480-4285-803c-32edaaa86408" providerId="AD" clId="Web-{929170A8-9359-302E-38EC-BC43E72EEBB4}" dt="2024-05-29T17:14:36.012" v="405" actId="14100"/>
          <ac:picMkLst>
            <pc:docMk/>
            <pc:sldMk cId="1364049025" sldId="268"/>
            <ac:picMk id="2" creationId="{A9105E87-966F-FC80-25D0-225C52BDC245}"/>
          </ac:picMkLst>
        </pc:picChg>
      </pc:sldChg>
      <pc:sldChg chg="modSp">
        <pc:chgData name="Nihar Himanshu Shah" userId="S::shah.niha@northeastern.edu::676a227e-c480-4285-803c-32edaaa86408" providerId="AD" clId="Web-{929170A8-9359-302E-38EC-BC43E72EEBB4}" dt="2024-05-29T17:15:17.201" v="408" actId="14100"/>
        <pc:sldMkLst>
          <pc:docMk/>
          <pc:sldMk cId="4271371378" sldId="271"/>
        </pc:sldMkLst>
        <pc:picChg chg="mod">
          <ac:chgData name="Nihar Himanshu Shah" userId="S::shah.niha@northeastern.edu::676a227e-c480-4285-803c-32edaaa86408" providerId="AD" clId="Web-{929170A8-9359-302E-38EC-BC43E72EEBB4}" dt="2024-05-29T17:15:17.201" v="408" actId="14100"/>
          <ac:picMkLst>
            <pc:docMk/>
            <pc:sldMk cId="4271371378" sldId="271"/>
            <ac:picMk id="2" creationId="{9B7CCBF2-1FE9-9497-85E4-0B2F985DE545}"/>
          </ac:picMkLst>
        </pc:picChg>
      </pc:sldChg>
      <pc:sldChg chg="modSp">
        <pc:chgData name="Nihar Himanshu Shah" userId="S::shah.niha@northeastern.edu::676a227e-c480-4285-803c-32edaaa86408" providerId="AD" clId="Web-{929170A8-9359-302E-38EC-BC43E72EEBB4}" dt="2024-05-29T17:22:13.980" v="412"/>
        <pc:sldMkLst>
          <pc:docMk/>
          <pc:sldMk cId="3776560777" sldId="273"/>
        </pc:sldMkLst>
        <pc:spChg chg="mod">
          <ac:chgData name="Nihar Himanshu Shah" userId="S::shah.niha@northeastern.edu::676a227e-c480-4285-803c-32edaaa86408" providerId="AD" clId="Web-{929170A8-9359-302E-38EC-BC43E72EEBB4}" dt="2024-05-29T16:46:31.396" v="83" actId="20577"/>
          <ac:spMkLst>
            <pc:docMk/>
            <pc:sldMk cId="3776560777" sldId="273"/>
            <ac:spMk id="2" creationId="{3FCE2FB1-B75B-64FE-00AE-9005CF02DA54}"/>
          </ac:spMkLst>
        </pc:spChg>
        <pc:spChg chg="mod">
          <ac:chgData name="Nihar Himanshu Shah" userId="S::shah.niha@northeastern.edu::676a227e-c480-4285-803c-32edaaa86408" providerId="AD" clId="Web-{929170A8-9359-302E-38EC-BC43E72EEBB4}" dt="2024-05-29T17:22:07.808" v="410"/>
          <ac:spMkLst>
            <pc:docMk/>
            <pc:sldMk cId="3776560777" sldId="273"/>
            <ac:spMk id="7" creationId="{ECA8EAC2-A860-CAC1-AB2F-40D27C26E0BE}"/>
          </ac:spMkLst>
        </pc:spChg>
        <pc:spChg chg="mod">
          <ac:chgData name="Nihar Himanshu Shah" userId="S::shah.niha@northeastern.edu::676a227e-c480-4285-803c-32edaaa86408" providerId="AD" clId="Web-{929170A8-9359-302E-38EC-BC43E72EEBB4}" dt="2024-05-29T17:22:13.980" v="412"/>
          <ac:spMkLst>
            <pc:docMk/>
            <pc:sldMk cId="3776560777" sldId="273"/>
            <ac:spMk id="8" creationId="{D5EBF39A-5082-C720-37EF-D7A475ABD5B3}"/>
          </ac:spMkLst>
        </pc:spChg>
        <pc:picChg chg="mod">
          <ac:chgData name="Nihar Himanshu Shah" userId="S::shah.niha@northeastern.edu::676a227e-c480-4285-803c-32edaaa86408" providerId="AD" clId="Web-{929170A8-9359-302E-38EC-BC43E72EEBB4}" dt="2024-05-29T16:46:38.474" v="84" actId="1076"/>
          <ac:picMkLst>
            <pc:docMk/>
            <pc:sldMk cId="3776560777" sldId="273"/>
            <ac:picMk id="4" creationId="{41A9BB5B-2A1C-3F71-6D1B-F9B32A69E3E5}"/>
          </ac:picMkLst>
        </pc:picChg>
      </pc:sldChg>
      <pc:sldChg chg="modSp">
        <pc:chgData name="Nihar Himanshu Shah" userId="S::shah.niha@northeastern.edu::676a227e-c480-4285-803c-32edaaa86408" providerId="AD" clId="Web-{929170A8-9359-302E-38EC-BC43E72EEBB4}" dt="2024-05-29T16:48:25.337" v="92" actId="20577"/>
        <pc:sldMkLst>
          <pc:docMk/>
          <pc:sldMk cId="2124812146" sldId="275"/>
        </pc:sldMkLst>
        <pc:spChg chg="mod">
          <ac:chgData name="Nihar Himanshu Shah" userId="S::shah.niha@northeastern.edu::676a227e-c480-4285-803c-32edaaa86408" providerId="AD" clId="Web-{929170A8-9359-302E-38EC-BC43E72EEBB4}" dt="2024-05-29T16:48:25.337" v="92" actId="20577"/>
          <ac:spMkLst>
            <pc:docMk/>
            <pc:sldMk cId="2124812146" sldId="275"/>
            <ac:spMk id="4" creationId="{45CECE7D-AA00-7C27-3CAC-BECAD5D7F6A9}"/>
          </ac:spMkLst>
        </pc:spChg>
      </pc:sldChg>
      <pc:sldChg chg="del">
        <pc:chgData name="Nihar Himanshu Shah" userId="S::shah.niha@northeastern.edu::676a227e-c480-4285-803c-32edaaa86408" providerId="AD" clId="Web-{929170A8-9359-302E-38EC-BC43E72EEBB4}" dt="2024-05-29T16:42:16.716" v="49"/>
        <pc:sldMkLst>
          <pc:docMk/>
          <pc:sldMk cId="2202894073" sldId="277"/>
        </pc:sldMkLst>
      </pc:sldChg>
      <pc:sldChg chg="addSp delSp modSp add replId">
        <pc:chgData name="Nihar Himanshu Shah" userId="S::shah.niha@northeastern.edu::676a227e-c480-4285-803c-32edaaa86408" providerId="AD" clId="Web-{929170A8-9359-302E-38EC-BC43E72EEBB4}" dt="2024-05-29T16:43:05.811" v="62" actId="20577"/>
        <pc:sldMkLst>
          <pc:docMk/>
          <pc:sldMk cId="308949494" sldId="279"/>
        </pc:sldMkLst>
        <pc:spChg chg="del">
          <ac:chgData name="Nihar Himanshu Shah" userId="S::shah.niha@northeastern.edu::676a227e-c480-4285-803c-32edaaa86408" providerId="AD" clId="Web-{929170A8-9359-302E-38EC-BC43E72EEBB4}" dt="2024-05-29T16:41:53.356" v="44"/>
          <ac:spMkLst>
            <pc:docMk/>
            <pc:sldMk cId="308949494" sldId="279"/>
            <ac:spMk id="2" creationId="{FCB4E962-71C6-A008-E61C-BD7EC7573631}"/>
          </ac:spMkLst>
        </pc:spChg>
        <pc:spChg chg="mod">
          <ac:chgData name="Nihar Himanshu Shah" userId="S::shah.niha@northeastern.edu::676a227e-c480-4285-803c-32edaaa86408" providerId="AD" clId="Web-{929170A8-9359-302E-38EC-BC43E72EEBB4}" dt="2024-05-29T16:41:42.590" v="43" actId="20577"/>
          <ac:spMkLst>
            <pc:docMk/>
            <pc:sldMk cId="308949494" sldId="279"/>
            <ac:spMk id="21" creationId="{0EAB04DC-0798-4F8B-FCFF-5284A1B9F3D1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43:05.811" v="62" actId="20577"/>
          <ac:spMkLst>
            <pc:docMk/>
            <pc:sldMk cId="308949494" sldId="279"/>
            <ac:spMk id="25" creationId="{2885442C-B942-1073-B0B1-BD59401C2959}"/>
          </ac:spMkLst>
        </pc:spChg>
        <pc:spChg chg="add mod">
          <ac:chgData name="Nihar Himanshu Shah" userId="S::shah.niha@northeastern.edu::676a227e-c480-4285-803c-32edaaa86408" providerId="AD" clId="Web-{929170A8-9359-302E-38EC-BC43E72EEBB4}" dt="2024-05-29T16:42:59.655" v="60" actId="20577"/>
          <ac:spMkLst>
            <pc:docMk/>
            <pc:sldMk cId="308949494" sldId="279"/>
            <ac:spMk id="27" creationId="{9F2D8C49-D32E-978D-B3BD-5A26E95F3712}"/>
          </ac:spMkLst>
        </pc:spChg>
        <pc:picChg chg="del">
          <ac:chgData name="Nihar Himanshu Shah" userId="S::shah.niha@northeastern.edu::676a227e-c480-4285-803c-32edaaa86408" providerId="AD" clId="Web-{929170A8-9359-302E-38EC-BC43E72EEBB4}" dt="2024-05-29T16:41:56.199" v="45"/>
          <ac:picMkLst>
            <pc:docMk/>
            <pc:sldMk cId="308949494" sldId="279"/>
            <ac:picMk id="4" creationId="{8C564368-B6F0-DBF8-B73C-44E65816DB69}"/>
          </ac:picMkLst>
        </pc:picChg>
        <pc:picChg chg="add mod">
          <ac:chgData name="Nihar Himanshu Shah" userId="S::shah.niha@northeastern.edu::676a227e-c480-4285-803c-32edaaa86408" providerId="AD" clId="Web-{929170A8-9359-302E-38EC-BC43E72EEBB4}" dt="2024-05-29T16:42:23.044" v="50" actId="1076"/>
          <ac:picMkLst>
            <pc:docMk/>
            <pc:sldMk cId="308949494" sldId="279"/>
            <ac:picMk id="14" creationId="{8BA77130-874C-0F2C-D572-9ABA48C84D65}"/>
          </ac:picMkLst>
        </pc:picChg>
      </pc:sldChg>
    </pc:docChg>
  </pc:docChgLst>
  <pc:docChgLst>
    <pc:chgData name="Abhishek Mehra" userId="S::mehra.ab@northeastern.edu::217d9b29-db60-4d47-87ad-d5c482488284" providerId="AD" clId="Web-{52A0D7CB-3C4C-A002-DD98-3A8CA2B0DDCF}"/>
    <pc:docChg chg="addSld modSld modSection">
      <pc:chgData name="Abhishek Mehra" userId="S::mehra.ab@northeastern.edu::217d9b29-db60-4d47-87ad-d5c482488284" providerId="AD" clId="Web-{52A0D7CB-3C4C-A002-DD98-3A8CA2B0DDCF}" dt="2024-06-26T00:20:11.008" v="101" actId="20577"/>
      <pc:docMkLst>
        <pc:docMk/>
      </pc:docMkLst>
      <pc:sldChg chg="delSp modSp add replId">
        <pc:chgData name="Abhishek Mehra" userId="S::mehra.ab@northeastern.edu::217d9b29-db60-4d47-87ad-d5c482488284" providerId="AD" clId="Web-{52A0D7CB-3C4C-A002-DD98-3A8CA2B0DDCF}" dt="2024-06-26T00:20:11.008" v="101" actId="20577"/>
        <pc:sldMkLst>
          <pc:docMk/>
          <pc:sldMk cId="1939954407" sldId="288"/>
        </pc:sldMkLst>
        <pc:spChg chg="del mod">
          <ac:chgData name="Abhishek Mehra" userId="S::mehra.ab@northeastern.edu::217d9b29-db60-4d47-87ad-d5c482488284" providerId="AD" clId="Web-{52A0D7CB-3C4C-A002-DD98-3A8CA2B0DDCF}" dt="2024-06-26T00:15:59.117" v="4"/>
          <ac:spMkLst>
            <pc:docMk/>
            <pc:sldMk cId="1939954407" sldId="288"/>
            <ac:spMk id="4" creationId="{C66C5E0E-B754-B738-71D7-2154D9313D54}"/>
          </ac:spMkLst>
        </pc:spChg>
        <pc:spChg chg="mod">
          <ac:chgData name="Abhishek Mehra" userId="S::mehra.ab@northeastern.edu::217d9b29-db60-4d47-87ad-d5c482488284" providerId="AD" clId="Web-{52A0D7CB-3C4C-A002-DD98-3A8CA2B0DDCF}" dt="2024-06-26T00:20:11.008" v="101" actId="20577"/>
          <ac:spMkLst>
            <pc:docMk/>
            <pc:sldMk cId="1939954407" sldId="288"/>
            <ac:spMk id="21" creationId="{0EAB04DC-0798-4F8B-FCFF-5284A1B9F3D1}"/>
          </ac:spMkLst>
        </pc:spChg>
        <pc:picChg chg="del">
          <ac:chgData name="Abhishek Mehra" userId="S::mehra.ab@northeastern.edu::217d9b29-db60-4d47-87ad-d5c482488284" providerId="AD" clId="Web-{52A0D7CB-3C4C-A002-DD98-3A8CA2B0DDCF}" dt="2024-06-26T00:09:26.976" v="1"/>
          <ac:picMkLst>
            <pc:docMk/>
            <pc:sldMk cId="1939954407" sldId="288"/>
            <ac:picMk id="2" creationId="{492F7036-3AB3-4178-98B8-6DC1D7EAAE00}"/>
          </ac:picMkLst>
        </pc:picChg>
      </pc:sldChg>
    </pc:docChg>
  </pc:docChgLst>
  <pc:docChgLst>
    <pc:chgData name="Shreya Joshi" userId="S::joshi.shreya1@northeastern.edu::85e379dd-f992-488a-9e94-09866bde3411" providerId="AD" clId="Web-{5720F1F9-CAF7-4316-A80A-74E7540EF6F1}"/>
    <pc:docChg chg="modSld">
      <pc:chgData name="Shreya Joshi" userId="S::joshi.shreya1@northeastern.edu::85e379dd-f992-488a-9e94-09866bde3411" providerId="AD" clId="Web-{5720F1F9-CAF7-4316-A80A-74E7540EF6F1}" dt="2024-06-23T22:34:44.455" v="7" actId="1076"/>
      <pc:docMkLst>
        <pc:docMk/>
      </pc:docMkLst>
      <pc:sldChg chg="addSp modSp">
        <pc:chgData name="Shreya Joshi" userId="S::joshi.shreya1@northeastern.edu::85e379dd-f992-488a-9e94-09866bde3411" providerId="AD" clId="Web-{5720F1F9-CAF7-4316-A80A-74E7540EF6F1}" dt="2024-06-23T22:34:44.455" v="7" actId="1076"/>
        <pc:sldMkLst>
          <pc:docMk/>
          <pc:sldMk cId="861916727" sldId="266"/>
        </pc:sldMkLst>
        <pc:spChg chg="mod">
          <ac:chgData name="Shreya Joshi" userId="S::joshi.shreya1@northeastern.edu::85e379dd-f992-488a-9e94-09866bde3411" providerId="AD" clId="Web-{5720F1F9-CAF7-4316-A80A-74E7540EF6F1}" dt="2024-06-23T22:34:41.126" v="6" actId="1076"/>
          <ac:spMkLst>
            <pc:docMk/>
            <pc:sldMk cId="861916727" sldId="266"/>
            <ac:spMk id="4" creationId="{56733385-7E2E-3026-BF06-C2FA8C7FAE9D}"/>
          </ac:spMkLst>
        </pc:spChg>
        <pc:picChg chg="mod">
          <ac:chgData name="Shreya Joshi" userId="S::joshi.shreya1@northeastern.edu::85e379dd-f992-488a-9e94-09866bde3411" providerId="AD" clId="Web-{5720F1F9-CAF7-4316-A80A-74E7540EF6F1}" dt="2024-06-23T22:34:24.267" v="2" actId="14100"/>
          <ac:picMkLst>
            <pc:docMk/>
            <pc:sldMk cId="861916727" sldId="266"/>
            <ac:picMk id="2" creationId="{F1E928FB-EF99-6702-9305-C17959FEF337}"/>
          </ac:picMkLst>
        </pc:picChg>
        <pc:picChg chg="add mod">
          <ac:chgData name="Shreya Joshi" userId="S::joshi.shreya1@northeastern.edu::85e379dd-f992-488a-9e94-09866bde3411" providerId="AD" clId="Web-{5720F1F9-CAF7-4316-A80A-74E7540EF6F1}" dt="2024-06-23T22:34:44.455" v="7" actId="1076"/>
          <ac:picMkLst>
            <pc:docMk/>
            <pc:sldMk cId="861916727" sldId="266"/>
            <ac:picMk id="5" creationId="{6685CD63-65CF-894D-396D-02F20F95E2AD}"/>
          </ac:picMkLst>
        </pc:picChg>
      </pc:sldChg>
    </pc:docChg>
  </pc:docChgLst>
  <pc:docChgLst>
    <pc:chgData name="Manav Jatakia" userId="S::jatakia.m@northeastern.edu::6ea4c89d-d9ba-4955-a9e3-3c639a4ec4d8" providerId="AD" clId="Web-{C4BDF674-A913-E28D-1ED0-EC9DDA9BAD8C}"/>
    <pc:docChg chg="modSld sldOrd">
      <pc:chgData name="Manav Jatakia" userId="S::jatakia.m@northeastern.edu::6ea4c89d-d9ba-4955-a9e3-3c639a4ec4d8" providerId="AD" clId="Web-{C4BDF674-A913-E28D-1ED0-EC9DDA9BAD8C}" dt="2024-05-29T17:09:48.160" v="4"/>
      <pc:docMkLst>
        <pc:docMk/>
      </pc:docMkLst>
      <pc:sldChg chg="modSp">
        <pc:chgData name="Manav Jatakia" userId="S::jatakia.m@northeastern.edu::6ea4c89d-d9ba-4955-a9e3-3c639a4ec4d8" providerId="AD" clId="Web-{C4BDF674-A913-E28D-1ED0-EC9DDA9BAD8C}" dt="2024-05-29T16:51:28.518" v="3" actId="20577"/>
        <pc:sldMkLst>
          <pc:docMk/>
          <pc:sldMk cId="1900463799" sldId="260"/>
        </pc:sldMkLst>
        <pc:spChg chg="mod">
          <ac:chgData name="Manav Jatakia" userId="S::jatakia.m@northeastern.edu::6ea4c89d-d9ba-4955-a9e3-3c639a4ec4d8" providerId="AD" clId="Web-{C4BDF674-A913-E28D-1ED0-EC9DDA9BAD8C}" dt="2024-05-29T16:51:28.518" v="3" actId="20577"/>
          <ac:spMkLst>
            <pc:docMk/>
            <pc:sldMk cId="1900463799" sldId="260"/>
            <ac:spMk id="2" creationId="{FA7FEC5D-AC8E-3FA0-6606-37A8146140EE}"/>
          </ac:spMkLst>
        </pc:spChg>
      </pc:sldChg>
      <pc:sldChg chg="ord">
        <pc:chgData name="Manav Jatakia" userId="S::jatakia.m@northeastern.edu::6ea4c89d-d9ba-4955-a9e3-3c639a4ec4d8" providerId="AD" clId="Web-{C4BDF674-A913-E28D-1ED0-EC9DDA9BAD8C}" dt="2024-05-29T17:09:48.160" v="4"/>
        <pc:sldMkLst>
          <pc:docMk/>
          <pc:sldMk cId="308949494" sldId="279"/>
        </pc:sldMkLst>
      </pc:sldChg>
    </pc:docChg>
  </pc:docChgLst>
  <pc:docChgLst>
    <pc:chgData name="Abhishek Mehra" userId="S::mehra.ab@northeastern.edu::217d9b29-db60-4d47-87ad-d5c482488284" providerId="AD" clId="Web-{1446165C-EF87-8934-DC8C-39D1A6E45459}"/>
    <pc:docChg chg="addSld delSld modSection">
      <pc:chgData name="Abhishek Mehra" userId="S::mehra.ab@northeastern.edu::217d9b29-db60-4d47-87ad-d5c482488284" providerId="AD" clId="Web-{1446165C-EF87-8934-DC8C-39D1A6E45459}" dt="2024-06-25T19:43:21.437" v="1"/>
      <pc:docMkLst>
        <pc:docMk/>
      </pc:docMkLst>
      <pc:sldChg chg="new del">
        <pc:chgData name="Abhishek Mehra" userId="S::mehra.ab@northeastern.edu::217d9b29-db60-4d47-87ad-d5c482488284" providerId="AD" clId="Web-{1446165C-EF87-8934-DC8C-39D1A6E45459}" dt="2024-06-25T19:43:21.437" v="1"/>
        <pc:sldMkLst>
          <pc:docMk/>
          <pc:sldMk cId="3467056006" sldId="285"/>
        </pc:sldMkLst>
      </pc:sldChg>
    </pc:docChg>
  </pc:docChgLst>
  <pc:docChgLst>
    <pc:chgData name="Shreya Joshi" userId="S::joshi.shreya1@northeastern.edu::85e379dd-f992-488a-9e94-09866bde3411" providerId="AD" clId="Web-{34790513-D612-4E33-949C-8CB5B31E9D91}"/>
    <pc:docChg chg="mod addSld modSld sldOrd modSection">
      <pc:chgData name="Shreya Joshi" userId="S::joshi.shreya1@northeastern.edu::85e379dd-f992-488a-9e94-09866bde3411" providerId="AD" clId="Web-{34790513-D612-4E33-949C-8CB5B31E9D91}" dt="2024-06-25T02:25:35.617" v="70"/>
      <pc:docMkLst>
        <pc:docMk/>
      </pc:docMkLst>
      <pc:sldChg chg="modSp modCm">
        <pc:chgData name="Shreya Joshi" userId="S::joshi.shreya1@northeastern.edu::85e379dd-f992-488a-9e94-09866bde3411" providerId="AD" clId="Web-{34790513-D612-4E33-949C-8CB5B31E9D91}" dt="2024-06-25T02:25:35.617" v="70"/>
        <pc:sldMkLst>
          <pc:docMk/>
          <pc:sldMk cId="1364049025" sldId="268"/>
        </pc:sldMkLst>
        <pc:spChg chg="mod">
          <ac:chgData name="Shreya Joshi" userId="S::joshi.shreya1@northeastern.edu::85e379dd-f992-488a-9e94-09866bde3411" providerId="AD" clId="Web-{34790513-D612-4E33-949C-8CB5B31E9D91}" dt="2024-06-25T02:25:25.836" v="68" actId="20577"/>
          <ac:spMkLst>
            <pc:docMk/>
            <pc:sldMk cId="1364049025" sldId="268"/>
            <ac:spMk id="4" creationId="{5DD6F647-F3A8-85C1-141C-C1FDE7FC843B}"/>
          </ac:spMkLst>
        </pc:spChg>
        <pc:cxnChg chg="mod">
          <ac:chgData name="Shreya Joshi" userId="S::joshi.shreya1@northeastern.edu::85e379dd-f992-488a-9e94-09866bde3411" providerId="AD" clId="Web-{34790513-D612-4E33-949C-8CB5B31E9D91}" dt="2024-06-25T02:25:19.164" v="66" actId="1076"/>
          <ac:cxnSpMkLst>
            <pc:docMk/>
            <pc:sldMk cId="1364049025" sldId="268"/>
            <ac:cxnSpMk id="22" creationId="{89D2E6E5-D4D2-966D-CE7B-391E695EF51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hreya Joshi" userId="S::joshi.shreya1@northeastern.edu::85e379dd-f992-488a-9e94-09866bde3411" providerId="AD" clId="Web-{34790513-D612-4E33-949C-8CB5B31E9D91}" dt="2024-06-25T02:25:35.617" v="70"/>
              <pc2:cmMkLst xmlns:pc2="http://schemas.microsoft.com/office/powerpoint/2019/9/main/command">
                <pc:docMk/>
                <pc:sldMk cId="1364049025" sldId="268"/>
                <pc2:cmMk id="{3F0FB042-E6C5-4F19-AE0C-A9E2356F721B}"/>
              </pc2:cmMkLst>
            </pc226:cmChg>
          </p:ext>
        </pc:extLst>
      </pc:sldChg>
      <pc:sldChg chg="ord">
        <pc:chgData name="Shreya Joshi" userId="S::joshi.shreya1@northeastern.edu::85e379dd-f992-488a-9e94-09866bde3411" providerId="AD" clId="Web-{34790513-D612-4E33-949C-8CB5B31E9D91}" dt="2024-06-25T02:21:57.725" v="34"/>
        <pc:sldMkLst>
          <pc:docMk/>
          <pc:sldMk cId="1634324525" sldId="278"/>
        </pc:sldMkLst>
      </pc:sldChg>
      <pc:sldChg chg="modSp">
        <pc:chgData name="Shreya Joshi" userId="S::joshi.shreya1@northeastern.edu::85e379dd-f992-488a-9e94-09866bde3411" providerId="AD" clId="Web-{34790513-D612-4E33-949C-8CB5B31E9D91}" dt="2024-06-24T22:32:38.483" v="11" actId="1076"/>
        <pc:sldMkLst>
          <pc:docMk/>
          <pc:sldMk cId="3564713734" sldId="280"/>
        </pc:sldMkLst>
        <pc:spChg chg="mod">
          <ac:chgData name="Shreya Joshi" userId="S::joshi.shreya1@northeastern.edu::85e379dd-f992-488a-9e94-09866bde3411" providerId="AD" clId="Web-{34790513-D612-4E33-949C-8CB5B31E9D91}" dt="2024-06-24T22:32:35.468" v="10" actId="20577"/>
          <ac:spMkLst>
            <pc:docMk/>
            <pc:sldMk cId="3564713734" sldId="280"/>
            <ac:spMk id="25" creationId="{418BE339-82E7-1DB6-593B-31DBF90CAD71}"/>
          </ac:spMkLst>
        </pc:spChg>
        <pc:picChg chg="mod">
          <ac:chgData name="Shreya Joshi" userId="S::joshi.shreya1@northeastern.edu::85e379dd-f992-488a-9e94-09866bde3411" providerId="AD" clId="Web-{34790513-D612-4E33-949C-8CB5B31E9D91}" dt="2024-06-24T22:32:38.483" v="11" actId="1076"/>
          <ac:picMkLst>
            <pc:docMk/>
            <pc:sldMk cId="3564713734" sldId="280"/>
            <ac:picMk id="5" creationId="{327BD3FF-B693-8827-DA18-70B59542589F}"/>
          </ac:picMkLst>
        </pc:picChg>
      </pc:sldChg>
      <pc:sldChg chg="delSp modSp add replId">
        <pc:chgData name="Shreya Joshi" userId="S::joshi.shreya1@northeastern.edu::85e379dd-f992-488a-9e94-09866bde3411" providerId="AD" clId="Web-{34790513-D612-4E33-949C-8CB5B31E9D91}" dt="2024-06-25T02:21:11.912" v="27" actId="20577"/>
        <pc:sldMkLst>
          <pc:docMk/>
          <pc:sldMk cId="3927773496" sldId="283"/>
        </pc:sldMkLst>
        <pc:spChg chg="mod">
          <ac:chgData name="Shreya Joshi" userId="S::joshi.shreya1@northeastern.edu::85e379dd-f992-488a-9e94-09866bde3411" providerId="AD" clId="Web-{34790513-D612-4E33-949C-8CB5B31E9D91}" dt="2024-06-25T02:21:11.912" v="27" actId="20577"/>
          <ac:spMkLst>
            <pc:docMk/>
            <pc:sldMk cId="3927773496" sldId="283"/>
            <ac:spMk id="2" creationId="{3FCE2FB1-B75B-64FE-00AE-9005CF02DA54}"/>
          </ac:spMkLst>
        </pc:spChg>
        <pc:spChg chg="mod">
          <ac:chgData name="Shreya Joshi" userId="S::joshi.shreya1@northeastern.edu::85e379dd-f992-488a-9e94-09866bde3411" providerId="AD" clId="Web-{34790513-D612-4E33-949C-8CB5B31E9D91}" dt="2024-06-24T22:33:14.344" v="22" actId="20577"/>
          <ac:spMkLst>
            <pc:docMk/>
            <pc:sldMk cId="3927773496" sldId="283"/>
            <ac:spMk id="21" creationId="{0EAB04DC-0798-4F8B-FCFF-5284A1B9F3D1}"/>
          </ac:spMkLst>
        </pc:spChg>
        <pc:picChg chg="del">
          <ac:chgData name="Shreya Joshi" userId="S::joshi.shreya1@northeastern.edu::85e379dd-f992-488a-9e94-09866bde3411" providerId="AD" clId="Web-{34790513-D612-4E33-949C-8CB5B31E9D91}" dt="2024-06-24T22:33:19.360" v="23"/>
          <ac:picMkLst>
            <pc:docMk/>
            <pc:sldMk cId="3927773496" sldId="283"/>
            <ac:picMk id="5" creationId="{3D8A9B3D-E181-F706-3285-588F5884BF23}"/>
          </ac:picMkLst>
        </pc:picChg>
        <pc:picChg chg="del">
          <ac:chgData name="Shreya Joshi" userId="S::joshi.shreya1@northeastern.edu::85e379dd-f992-488a-9e94-09866bde3411" providerId="AD" clId="Web-{34790513-D612-4E33-949C-8CB5B31E9D91}" dt="2024-06-24T22:33:21.407" v="24"/>
          <ac:picMkLst>
            <pc:docMk/>
            <pc:sldMk cId="3927773496" sldId="283"/>
            <ac:picMk id="24" creationId="{DDF2762B-1156-116A-1792-4A4DC6F5BA38}"/>
          </ac:picMkLst>
        </pc:picChg>
      </pc:sldChg>
    </pc:docChg>
  </pc:docChgLst>
  <pc:docChgLst>
    <pc:chgData name="Prateek Pandey Sanjay" userId="cc9971b5-bef7-4df1-8da4-127144a9f032" providerId="ADAL" clId="{AE568775-2FD1-4E43-A1F8-A52B0D5AF7A2}"/>
    <pc:docChg chg="undo redo custSel modSld">
      <pc:chgData name="Prateek Pandey Sanjay" userId="cc9971b5-bef7-4df1-8da4-127144a9f032" providerId="ADAL" clId="{AE568775-2FD1-4E43-A1F8-A52B0D5AF7A2}" dt="2024-05-29T16:49:14.685" v="187"/>
      <pc:docMkLst>
        <pc:docMk/>
      </pc:docMkLst>
      <pc:sldChg chg="addSp delSp modSp mod modCm">
        <pc:chgData name="Prateek Pandey Sanjay" userId="cc9971b5-bef7-4df1-8da4-127144a9f032" providerId="ADAL" clId="{AE568775-2FD1-4E43-A1F8-A52B0D5AF7A2}" dt="2024-05-29T16:49:14.685" v="187"/>
        <pc:sldMkLst>
          <pc:docMk/>
          <pc:sldMk cId="609347879" sldId="259"/>
        </pc:sldMkLst>
        <pc:spChg chg="add del mod">
          <ac:chgData name="Prateek Pandey Sanjay" userId="cc9971b5-bef7-4df1-8da4-127144a9f032" providerId="ADAL" clId="{AE568775-2FD1-4E43-A1F8-A52B0D5AF7A2}" dt="2024-05-29T03:09:48.279" v="4"/>
          <ac:spMkLst>
            <pc:docMk/>
            <pc:sldMk cId="609347879" sldId="259"/>
            <ac:spMk id="2" creationId="{32D9014E-EACE-3838-AD4E-6F157F64B8E3}"/>
          </ac:spMkLst>
        </pc:spChg>
        <pc:spChg chg="add del mod">
          <ac:chgData name="Prateek Pandey Sanjay" userId="cc9971b5-bef7-4df1-8da4-127144a9f032" providerId="ADAL" clId="{AE568775-2FD1-4E43-A1F8-A52B0D5AF7A2}" dt="2024-05-29T03:19:02.985" v="20"/>
          <ac:spMkLst>
            <pc:docMk/>
            <pc:sldMk cId="609347879" sldId="259"/>
            <ac:spMk id="4" creationId="{F960EBF8-FD50-7D24-A758-9B1E82D739B1}"/>
          </ac:spMkLst>
        </pc:spChg>
        <pc:spChg chg="add del mod">
          <ac:chgData name="Prateek Pandey Sanjay" userId="cc9971b5-bef7-4df1-8da4-127144a9f032" providerId="ADAL" clId="{AE568775-2FD1-4E43-A1F8-A52B0D5AF7A2}" dt="2024-05-29T13:48:53.867" v="169"/>
          <ac:spMkLst>
            <pc:docMk/>
            <pc:sldMk cId="609347879" sldId="259"/>
            <ac:spMk id="5" creationId="{67BDDA75-5D92-7B9E-EB4E-75230E96E621}"/>
          </ac:spMkLst>
        </pc:spChg>
        <pc:spChg chg="add mod">
          <ac:chgData name="Prateek Pandey Sanjay" userId="cc9971b5-bef7-4df1-8da4-127144a9f032" providerId="ADAL" clId="{AE568775-2FD1-4E43-A1F8-A52B0D5AF7A2}" dt="2024-05-29T13:50:49.677" v="184" actId="1076"/>
          <ac:spMkLst>
            <pc:docMk/>
            <pc:sldMk cId="609347879" sldId="259"/>
            <ac:spMk id="14" creationId="{F9122B68-9B6D-D549-AB60-418C3021FD7F}"/>
          </ac:spMkLst>
        </pc:spChg>
        <pc:picChg chg="add mod">
          <ac:chgData name="Prateek Pandey Sanjay" userId="cc9971b5-bef7-4df1-8da4-127144a9f032" providerId="ADAL" clId="{AE568775-2FD1-4E43-A1F8-A52B0D5AF7A2}" dt="2024-05-29T16:49:00.074" v="186" actId="14826"/>
          <ac:picMkLst>
            <pc:docMk/>
            <pc:sldMk cId="609347879" sldId="259"/>
            <ac:picMk id="4" creationId="{AEF4E3AE-E561-C93E-B3AC-FBCBFF4BEC4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rateek Pandey Sanjay" userId="cc9971b5-bef7-4df1-8da4-127144a9f032" providerId="ADAL" clId="{AE568775-2FD1-4E43-A1F8-A52B0D5AF7A2}" dt="2024-05-29T16:49:14.685" v="187"/>
              <pc2:cmMkLst xmlns:pc2="http://schemas.microsoft.com/office/powerpoint/2019/9/main/command">
                <pc:docMk/>
                <pc:sldMk cId="609347879" sldId="259"/>
                <pc2:cmMk id="{82C5895F-EB70-4D6D-84CB-2E1C1EC5B301}"/>
              </pc2:cmMkLst>
              <pc226:cmRplyChg chg="add">
                <pc226:chgData name="Prateek Pandey Sanjay" userId="cc9971b5-bef7-4df1-8da4-127144a9f032" providerId="ADAL" clId="{AE568775-2FD1-4E43-A1F8-A52B0D5AF7A2}" dt="2024-05-29T16:49:14.685" v="187"/>
                <pc2:cmRplyMkLst xmlns:pc2="http://schemas.microsoft.com/office/powerpoint/2019/9/main/command">
                  <pc:docMk/>
                  <pc:sldMk cId="609347879" sldId="259"/>
                  <pc2:cmMk id="{82C5895F-EB70-4D6D-84CB-2E1C1EC5B301}"/>
                  <pc2:cmRplyMk id="{070CF84F-3C8F-D64F-80BB-2172068E9C94}"/>
                </pc2:cmRplyMkLst>
              </pc226:cmRplyChg>
            </pc226:cmChg>
          </p:ext>
        </pc:extLst>
      </pc:sldChg>
    </pc:docChg>
  </pc:docChgLst>
  <pc:docChgLst>
    <pc:chgData name="Abhishek Mehra" userId="S::mehra.ab@northeastern.edu::217d9b29-db60-4d47-87ad-d5c482488284" providerId="AD" clId="Web-{B96487DD-4B34-B92F-5962-6B4E823DDF21}"/>
    <pc:docChg chg="modSld">
      <pc:chgData name="Abhishek Mehra" userId="S::mehra.ab@northeastern.edu::217d9b29-db60-4d47-87ad-d5c482488284" providerId="AD" clId="Web-{B96487DD-4B34-B92F-5962-6B4E823DDF21}" dt="2024-06-26T21:47:11.576" v="10" actId="20577"/>
      <pc:docMkLst>
        <pc:docMk/>
      </pc:docMkLst>
      <pc:sldChg chg="modSp">
        <pc:chgData name="Abhishek Mehra" userId="S::mehra.ab@northeastern.edu::217d9b29-db60-4d47-87ad-d5c482488284" providerId="AD" clId="Web-{B96487DD-4B34-B92F-5962-6B4E823DDF21}" dt="2024-06-26T21:30:18.769" v="7" actId="20577"/>
        <pc:sldMkLst>
          <pc:docMk/>
          <pc:sldMk cId="186947778" sldId="291"/>
        </pc:sldMkLst>
        <pc:spChg chg="mod">
          <ac:chgData name="Abhishek Mehra" userId="S::mehra.ab@northeastern.edu::217d9b29-db60-4d47-87ad-d5c482488284" providerId="AD" clId="Web-{B96487DD-4B34-B92F-5962-6B4E823DDF21}" dt="2024-06-26T21:30:18.769" v="7" actId="20577"/>
          <ac:spMkLst>
            <pc:docMk/>
            <pc:sldMk cId="186947778" sldId="291"/>
            <ac:spMk id="21" creationId="{0EAB04DC-0798-4F8B-FCFF-5284A1B9F3D1}"/>
          </ac:spMkLst>
        </pc:spChg>
      </pc:sldChg>
      <pc:sldChg chg="modSp">
        <pc:chgData name="Abhishek Mehra" userId="S::mehra.ab@northeastern.edu::217d9b29-db60-4d47-87ad-d5c482488284" providerId="AD" clId="Web-{B96487DD-4B34-B92F-5962-6B4E823DDF21}" dt="2024-06-26T21:47:11.576" v="10" actId="20577"/>
        <pc:sldMkLst>
          <pc:docMk/>
          <pc:sldMk cId="1471652833" sldId="294"/>
        </pc:sldMkLst>
        <pc:spChg chg="mod">
          <ac:chgData name="Abhishek Mehra" userId="S::mehra.ab@northeastern.edu::217d9b29-db60-4d47-87ad-d5c482488284" providerId="AD" clId="Web-{B96487DD-4B34-B92F-5962-6B4E823DDF21}" dt="2024-06-26T20:40:08.689" v="0" actId="20577"/>
          <ac:spMkLst>
            <pc:docMk/>
            <pc:sldMk cId="1471652833" sldId="294"/>
            <ac:spMk id="21" creationId="{0EAB04DC-0798-4F8B-FCFF-5284A1B9F3D1}"/>
          </ac:spMkLst>
        </pc:spChg>
        <pc:spChg chg="mod">
          <ac:chgData name="Abhishek Mehra" userId="S::mehra.ab@northeastern.edu::217d9b29-db60-4d47-87ad-d5c482488284" providerId="AD" clId="Web-{B96487DD-4B34-B92F-5962-6B4E823DDF21}" dt="2024-06-26T21:47:11.576" v="10" actId="20577"/>
          <ac:spMkLst>
            <pc:docMk/>
            <pc:sldMk cId="1471652833" sldId="294"/>
            <ac:spMk id="24" creationId="{E65C46B5-725D-3853-FB69-11224E3EDE56}"/>
          </ac:spMkLst>
        </pc:spChg>
      </pc:sldChg>
    </pc:docChg>
  </pc:docChgLst>
  <pc:docChgLst>
    <pc:chgData name="Manav Jatakia" userId="S::jatakia.m@northeastern.edu::6ea4c89d-d9ba-4955-a9e3-3c639a4ec4d8" providerId="AD" clId="Web-{5E0FF7E8-BBF7-3EB6-3B31-11E54A5EBEA9}"/>
    <pc:docChg chg="modSection">
      <pc:chgData name="Manav Jatakia" userId="S::jatakia.m@northeastern.edu::6ea4c89d-d9ba-4955-a9e3-3c639a4ec4d8" providerId="AD" clId="Web-{5E0FF7E8-BBF7-3EB6-3B31-11E54A5EBEA9}" dt="2024-06-26T02:14:52.677" v="0"/>
      <pc:docMkLst>
        <pc:docMk/>
      </pc:docMkLst>
    </pc:docChg>
  </pc:docChgLst>
  <pc:docChgLst>
    <pc:chgData name="Abhishek Mehra" userId="S::mehra.ab@northeastern.edu::217d9b29-db60-4d47-87ad-d5c482488284" providerId="AD" clId="Web-{08A6B9A7-49D9-5AD5-CB9A-B7AA5D5F1470}"/>
    <pc:docChg chg="modSld">
      <pc:chgData name="Abhishek Mehra" userId="S::mehra.ab@northeastern.edu::217d9b29-db60-4d47-87ad-d5c482488284" providerId="AD" clId="Web-{08A6B9A7-49D9-5AD5-CB9A-B7AA5D5F1470}" dt="2024-06-26T17:57:57.940" v="5"/>
      <pc:docMkLst>
        <pc:docMk/>
      </pc:docMkLst>
      <pc:sldChg chg="modSp">
        <pc:chgData name="Abhishek Mehra" userId="S::mehra.ab@northeastern.edu::217d9b29-db60-4d47-87ad-d5c482488284" providerId="AD" clId="Web-{08A6B9A7-49D9-5AD5-CB9A-B7AA5D5F1470}" dt="2024-06-26T17:48:10.762" v="3" actId="20577"/>
        <pc:sldMkLst>
          <pc:docMk/>
          <pc:sldMk cId="186947778" sldId="291"/>
        </pc:sldMkLst>
        <pc:spChg chg="mod">
          <ac:chgData name="Abhishek Mehra" userId="S::mehra.ab@northeastern.edu::217d9b29-db60-4d47-87ad-d5c482488284" providerId="AD" clId="Web-{08A6B9A7-49D9-5AD5-CB9A-B7AA5D5F1470}" dt="2024-06-26T17:48:10.762" v="3" actId="20577"/>
          <ac:spMkLst>
            <pc:docMk/>
            <pc:sldMk cId="186947778" sldId="291"/>
            <ac:spMk id="14" creationId="{76958E31-6DA1-D0FC-15D8-4F139C44C56A}"/>
          </ac:spMkLst>
        </pc:spChg>
      </pc:sldChg>
      <pc:sldChg chg="modNotes">
        <pc:chgData name="Abhishek Mehra" userId="S::mehra.ab@northeastern.edu::217d9b29-db60-4d47-87ad-d5c482488284" providerId="AD" clId="Web-{08A6B9A7-49D9-5AD5-CB9A-B7AA5D5F1470}" dt="2024-06-26T17:57:57.940" v="5"/>
        <pc:sldMkLst>
          <pc:docMk/>
          <pc:sldMk cId="956741752" sldId="295"/>
        </pc:sldMkLst>
      </pc:sldChg>
    </pc:docChg>
  </pc:docChgLst>
  <pc:docChgLst>
    <pc:chgData name="Shreya Joshi" userId="S::joshi.shreya1@northeastern.edu::85e379dd-f992-488a-9e94-09866bde3411" providerId="AD" clId="Web-{6AD3D864-A359-4A5C-90F3-94B135C979D3}"/>
    <pc:docChg chg="addSld delSld modSld">
      <pc:chgData name="Shreya Joshi" userId="S::joshi.shreya1@northeastern.edu::85e379dd-f992-488a-9e94-09866bde3411" providerId="AD" clId="Web-{6AD3D864-A359-4A5C-90F3-94B135C979D3}" dt="2024-05-28T20:20:33.298" v="288"/>
      <pc:docMkLst>
        <pc:docMk/>
      </pc:docMkLst>
      <pc:sldChg chg="addSp modSp addAnim modAnim">
        <pc:chgData name="Shreya Joshi" userId="S::joshi.shreya1@northeastern.edu::85e379dd-f992-488a-9e94-09866bde3411" providerId="AD" clId="Web-{6AD3D864-A359-4A5C-90F3-94B135C979D3}" dt="2024-05-28T20:20:33.298" v="288"/>
        <pc:sldMkLst>
          <pc:docMk/>
          <pc:sldMk cId="3885265095" sldId="257"/>
        </pc:sldMkLst>
        <pc:spChg chg="add mod">
          <ac:chgData name="Shreya Joshi" userId="S::joshi.shreya1@northeastern.edu::85e379dd-f992-488a-9e94-09866bde3411" providerId="AD" clId="Web-{6AD3D864-A359-4A5C-90F3-94B135C979D3}" dt="2024-05-28T07:32:01.400" v="81" actId="20577"/>
          <ac:spMkLst>
            <pc:docMk/>
            <pc:sldMk cId="3885265095" sldId="257"/>
            <ac:spMk id="2" creationId="{C8FAAA84-42D5-EE50-D20B-7292210C725B}"/>
          </ac:spMkLst>
        </pc:spChg>
        <pc:spChg chg="add mod">
          <ac:chgData name="Shreya Joshi" userId="S::joshi.shreya1@northeastern.edu::85e379dd-f992-488a-9e94-09866bde3411" providerId="AD" clId="Web-{6AD3D864-A359-4A5C-90F3-94B135C979D3}" dt="2024-05-28T07:41:28.846" v="116" actId="14100"/>
          <ac:spMkLst>
            <pc:docMk/>
            <pc:sldMk cId="3885265095" sldId="257"/>
            <ac:spMk id="14" creationId="{028A897A-BBD3-DCE8-3E9F-9299241E3EB5}"/>
          </ac:spMkLst>
        </pc:spChg>
        <pc:picChg chg="add mod">
          <ac:chgData name="Shreya Joshi" userId="S::joshi.shreya1@northeastern.edu::85e379dd-f992-488a-9e94-09866bde3411" providerId="AD" clId="Web-{6AD3D864-A359-4A5C-90F3-94B135C979D3}" dt="2024-05-28T07:33:37.898" v="93" actId="1076"/>
          <ac:picMkLst>
            <pc:docMk/>
            <pc:sldMk cId="3885265095" sldId="257"/>
            <ac:picMk id="4" creationId="{5E3EF26C-D5E4-BAA1-4A4C-BECE8D79A858}"/>
          </ac:picMkLst>
        </pc:picChg>
        <pc:picChg chg="add mod ord">
          <ac:chgData name="Shreya Joshi" userId="S::joshi.shreya1@northeastern.edu::85e379dd-f992-488a-9e94-09866bde3411" providerId="AD" clId="Web-{6AD3D864-A359-4A5C-90F3-94B135C979D3}" dt="2024-05-28T07:33:17.852" v="91"/>
          <ac:picMkLst>
            <pc:docMk/>
            <pc:sldMk cId="3885265095" sldId="257"/>
            <ac:picMk id="5" creationId="{ABC18967-8215-17D3-CD62-8FE4B6E3AB66}"/>
          </ac:picMkLst>
        </pc:picChg>
      </pc:sldChg>
      <pc:sldChg chg="addSp delSp modSp">
        <pc:chgData name="Shreya Joshi" userId="S::joshi.shreya1@northeastern.edu::85e379dd-f992-488a-9e94-09866bde3411" providerId="AD" clId="Web-{6AD3D864-A359-4A5C-90F3-94B135C979D3}" dt="2024-05-28T07:57:14.405" v="235"/>
        <pc:sldMkLst>
          <pc:docMk/>
          <pc:sldMk cId="609347879" sldId="259"/>
        </pc:sldMkLst>
        <pc:spChg chg="add del mod">
          <ac:chgData name="Shreya Joshi" userId="S::joshi.shreya1@northeastern.edu::85e379dd-f992-488a-9e94-09866bde3411" providerId="AD" clId="Web-{6AD3D864-A359-4A5C-90F3-94B135C979D3}" dt="2024-05-28T07:56:59.046" v="230"/>
          <ac:spMkLst>
            <pc:docMk/>
            <pc:sldMk cId="609347879" sldId="259"/>
            <ac:spMk id="849" creationId="{BF070225-8EF9-A2AA-286D-00300F7C4968}"/>
          </ac:spMkLst>
        </pc:spChg>
        <pc:graphicFrameChg chg="add del mod modGraphic">
          <ac:chgData name="Shreya Joshi" userId="S::joshi.shreya1@northeastern.edu::85e379dd-f992-488a-9e94-09866bde3411" providerId="AD" clId="Web-{6AD3D864-A359-4A5C-90F3-94B135C979D3}" dt="2024-05-28T07:57:14.405" v="235"/>
          <ac:graphicFrameMkLst>
            <pc:docMk/>
            <pc:sldMk cId="609347879" sldId="259"/>
            <ac:graphicFrameMk id="2" creationId="{43CD8D98-D137-2EB8-08B2-571CC69775E0}"/>
          </ac:graphicFrameMkLst>
        </pc:graphicFrameChg>
        <pc:graphicFrameChg chg="add del">
          <ac:chgData name="Shreya Joshi" userId="S::joshi.shreya1@northeastern.edu::85e379dd-f992-488a-9e94-09866bde3411" providerId="AD" clId="Web-{6AD3D864-A359-4A5C-90F3-94B135C979D3}" dt="2024-05-28T07:51:32.286" v="147"/>
          <ac:graphicFrameMkLst>
            <pc:docMk/>
            <pc:sldMk cId="609347879" sldId="259"/>
            <ac:graphicFrameMk id="340" creationId="{848AFDF4-45EE-70D1-7983-584CFD9AAB9C}"/>
          </ac:graphicFrameMkLst>
        </pc:graphicFrameChg>
      </pc:sldChg>
      <pc:sldChg chg="addSp modSp">
        <pc:chgData name="Shreya Joshi" userId="S::joshi.shreya1@northeastern.edu::85e379dd-f992-488a-9e94-09866bde3411" providerId="AD" clId="Web-{6AD3D864-A359-4A5C-90F3-94B135C979D3}" dt="2024-05-28T08:06:48.746" v="260"/>
        <pc:sldMkLst>
          <pc:docMk/>
          <pc:sldMk cId="1435262136" sldId="261"/>
        </pc:sldMkLst>
        <pc:spChg chg="add mod">
          <ac:chgData name="Shreya Joshi" userId="S::joshi.shreya1@northeastern.edu::85e379dd-f992-488a-9e94-09866bde3411" providerId="AD" clId="Web-{6AD3D864-A359-4A5C-90F3-94B135C979D3}" dt="2024-05-28T08:02:32.313" v="242" actId="20577"/>
          <ac:spMkLst>
            <pc:docMk/>
            <pc:sldMk cId="1435262136" sldId="261"/>
            <ac:spMk id="2" creationId="{FCB4E962-71C6-A008-E61C-BD7EC7573631}"/>
          </ac:spMkLst>
        </pc:spChg>
        <pc:picChg chg="add mod ord">
          <ac:chgData name="Shreya Joshi" userId="S::joshi.shreya1@northeastern.edu::85e379dd-f992-488a-9e94-09866bde3411" providerId="AD" clId="Web-{6AD3D864-A359-4A5C-90F3-94B135C979D3}" dt="2024-05-28T08:06:46.106" v="259" actId="1076"/>
          <ac:picMkLst>
            <pc:docMk/>
            <pc:sldMk cId="1435262136" sldId="261"/>
            <ac:picMk id="4" creationId="{8C564368-B6F0-DBF8-B73C-44E65816DB69}"/>
          </ac:picMkLst>
        </pc:picChg>
        <pc:picChg chg="ord">
          <ac:chgData name="Shreya Joshi" userId="S::joshi.shreya1@northeastern.edu::85e379dd-f992-488a-9e94-09866bde3411" providerId="AD" clId="Web-{6AD3D864-A359-4A5C-90F3-94B135C979D3}" dt="2024-05-28T08:06:48.746" v="260"/>
          <ac:picMkLst>
            <pc:docMk/>
            <pc:sldMk cId="1435262136" sldId="261"/>
            <ac:picMk id="23" creationId="{73197B38-81B1-F5E8-868C-F5ECEBB5C84F}"/>
          </ac:picMkLst>
        </pc:picChg>
      </pc:sldChg>
      <pc:sldChg chg="addSp modSp">
        <pc:chgData name="Shreya Joshi" userId="S::joshi.shreya1@northeastern.edu::85e379dd-f992-488a-9e94-09866bde3411" providerId="AD" clId="Web-{6AD3D864-A359-4A5C-90F3-94B135C979D3}" dt="2024-05-28T08:10:44.648" v="277" actId="1076"/>
        <pc:sldMkLst>
          <pc:docMk/>
          <pc:sldMk cId="251453477" sldId="262"/>
        </pc:sldMkLst>
        <pc:spChg chg="add mod">
          <ac:chgData name="Shreya Joshi" userId="S::joshi.shreya1@northeastern.edu::85e379dd-f992-488a-9e94-09866bde3411" providerId="AD" clId="Web-{6AD3D864-A359-4A5C-90F3-94B135C979D3}" dt="2024-05-28T08:10:21.071" v="271" actId="20577"/>
          <ac:spMkLst>
            <pc:docMk/>
            <pc:sldMk cId="251453477" sldId="262"/>
            <ac:spMk id="2" creationId="{4316F0BF-A5E7-E23A-4C1F-4CCB4BCA04C6}"/>
          </ac:spMkLst>
        </pc:spChg>
        <pc:picChg chg="add mod">
          <ac:chgData name="Shreya Joshi" userId="S::joshi.shreya1@northeastern.edu::85e379dd-f992-488a-9e94-09866bde3411" providerId="AD" clId="Web-{6AD3D864-A359-4A5C-90F3-94B135C979D3}" dt="2024-05-28T08:10:44.648" v="277" actId="1076"/>
          <ac:picMkLst>
            <pc:docMk/>
            <pc:sldMk cId="251453477" sldId="262"/>
            <ac:picMk id="4" creationId="{B2C7F704-18EA-6C70-33FE-836CE6D8B7F3}"/>
          </ac:picMkLst>
        </pc:picChg>
      </pc:sldChg>
      <pc:sldChg chg="addSp modSp">
        <pc:chgData name="Shreya Joshi" userId="S::joshi.shreya1@northeastern.edu::85e379dd-f992-488a-9e94-09866bde3411" providerId="AD" clId="Web-{6AD3D864-A359-4A5C-90F3-94B135C979D3}" dt="2024-05-28T08:16:46.135" v="287" actId="1076"/>
        <pc:sldMkLst>
          <pc:docMk/>
          <pc:sldMk cId="3822535127" sldId="263"/>
        </pc:sldMkLst>
        <pc:picChg chg="add mod">
          <ac:chgData name="Shreya Joshi" userId="S::joshi.shreya1@northeastern.edu::85e379dd-f992-488a-9e94-09866bde3411" providerId="AD" clId="Web-{6AD3D864-A359-4A5C-90F3-94B135C979D3}" dt="2024-05-28T08:15:39.167" v="281" actId="1076"/>
          <ac:picMkLst>
            <pc:docMk/>
            <pc:sldMk cId="3822535127" sldId="263"/>
            <ac:picMk id="2" creationId="{342623ED-EAC4-27F0-4F8C-BC817ABE0987}"/>
          </ac:picMkLst>
        </pc:picChg>
        <pc:picChg chg="add mod">
          <ac:chgData name="Shreya Joshi" userId="S::joshi.shreya1@northeastern.edu::85e379dd-f992-488a-9e94-09866bde3411" providerId="AD" clId="Web-{6AD3D864-A359-4A5C-90F3-94B135C979D3}" dt="2024-05-28T08:16:46.135" v="287" actId="1076"/>
          <ac:picMkLst>
            <pc:docMk/>
            <pc:sldMk cId="3822535127" sldId="263"/>
            <ac:picMk id="4" creationId="{5A399041-6BA9-AC9D-E9C5-31ACAE0EBD1C}"/>
          </ac:picMkLst>
        </pc:picChg>
        <pc:picChg chg="add mod ord">
          <ac:chgData name="Shreya Joshi" userId="S::joshi.shreya1@northeastern.edu::85e379dd-f992-488a-9e94-09866bde3411" providerId="AD" clId="Web-{6AD3D864-A359-4A5C-90F3-94B135C979D3}" dt="2024-05-28T08:16:29.041" v="286" actId="1076"/>
          <ac:picMkLst>
            <pc:docMk/>
            <pc:sldMk cId="3822535127" sldId="263"/>
            <ac:picMk id="5" creationId="{C5C1793A-34A7-1C59-6129-C38D41D7D14B}"/>
          </ac:picMkLst>
        </pc:picChg>
      </pc:sldChg>
      <pc:sldChg chg="new del">
        <pc:chgData name="Shreya Joshi" userId="S::joshi.shreya1@northeastern.edu::85e379dd-f992-488a-9e94-09866bde3411" providerId="AD" clId="Web-{6AD3D864-A359-4A5C-90F3-94B135C979D3}" dt="2024-05-28T07:15:30.401" v="1"/>
        <pc:sldMkLst>
          <pc:docMk/>
          <pc:sldMk cId="422021698" sldId="277"/>
        </pc:sldMkLst>
      </pc:sldChg>
      <pc:sldChg chg="addSp delSp modSp add mod replId setBg">
        <pc:chgData name="Shreya Joshi" userId="S::joshi.shreya1@northeastern.edu::85e379dd-f992-488a-9e94-09866bde3411" providerId="AD" clId="Web-{6AD3D864-A359-4A5C-90F3-94B135C979D3}" dt="2024-05-28T07:22:23.060" v="54" actId="20577"/>
        <pc:sldMkLst>
          <pc:docMk/>
          <pc:sldMk cId="2202894073" sldId="277"/>
        </pc:sldMkLst>
        <pc:spChg chg="add mod">
          <ac:chgData name="Shreya Joshi" userId="S::joshi.shreya1@northeastern.edu::85e379dd-f992-488a-9e94-09866bde3411" providerId="AD" clId="Web-{6AD3D864-A359-4A5C-90F3-94B135C979D3}" dt="2024-05-28T07:22:14.195" v="52" actId="20577"/>
          <ac:spMkLst>
            <pc:docMk/>
            <pc:sldMk cId="2202894073" sldId="277"/>
            <ac:spMk id="4" creationId="{159D6DD9-DB37-D1E9-60E7-12739D4C609C}"/>
          </ac:spMkLst>
        </pc:spChg>
        <pc:spChg chg="add mod">
          <ac:chgData name="Shreya Joshi" userId="S::joshi.shreya1@northeastern.edu::85e379dd-f992-488a-9e94-09866bde3411" providerId="AD" clId="Web-{6AD3D864-A359-4A5C-90F3-94B135C979D3}" dt="2024-05-28T07:22:23.060" v="54" actId="20577"/>
          <ac:spMkLst>
            <pc:docMk/>
            <pc:sldMk cId="2202894073" sldId="277"/>
            <ac:spMk id="5" creationId="{8764BF97-FD47-4E84-48D9-FE009715D713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6" creationId="{26C0D327-5767-D963-D247-8B0B3F12E483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7" creationId="{ECA8EAC2-A860-CAC1-AB2F-40D27C26E0BE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8" creationId="{D5EBF39A-5082-C720-37EF-D7A475ABD5B3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9" creationId="{D6599F49-1C3A-501A-3409-01AC3AC8C69A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0" creationId="{C70B9D47-6C21-276E-164B-2360FC6A704F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1" creationId="{BDF8DAF0-E523-DF62-D108-6F9725B7B44A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2" creationId="{B7E9AD71-996C-4FC0-B97E-85B47D00315A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3" creationId="{C1940DC1-5510-A36D-C2DC-01540CD3C17A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5" creationId="{7DADDBFE-11DD-CAB2-5E3E-B01A0CB68D78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6" creationId="{E8C715A2-A7D5-9152-3694-B5BF3D34126D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7" creationId="{6B4CE6D2-29E1-BB86-15EA-7ADABBA9FB03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8" creationId="{33BBB4A8-DD0D-DAE4-B76A-4D7C0254D2A6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19" creationId="{78AA19BC-079A-B685-6875-6ADEF2F84FCF}"/>
          </ac:spMkLst>
        </pc:spChg>
        <pc:spChg chg="mod">
          <ac:chgData name="Shreya Joshi" userId="S::joshi.shreya1@northeastern.edu::85e379dd-f992-488a-9e94-09866bde3411" providerId="AD" clId="Web-{6AD3D864-A359-4A5C-90F3-94B135C979D3}" dt="2024-05-28T07:20:41.618" v="44"/>
          <ac:spMkLst>
            <pc:docMk/>
            <pc:sldMk cId="2202894073" sldId="277"/>
            <ac:spMk id="20" creationId="{E70130EA-C069-68D4-3CCB-E0D4BEEA219B}"/>
          </ac:spMkLst>
        </pc:spChg>
        <pc:spChg chg="del mod">
          <ac:chgData name="Shreya Joshi" userId="S::joshi.shreya1@northeastern.edu::85e379dd-f992-488a-9e94-09866bde3411" providerId="AD" clId="Web-{6AD3D864-A359-4A5C-90F3-94B135C979D3}" dt="2024-05-28T07:16:54.060" v="12"/>
          <ac:spMkLst>
            <pc:docMk/>
            <pc:sldMk cId="2202894073" sldId="277"/>
            <ac:spMk id="21" creationId="{0EAB04DC-0798-4F8B-FCFF-5284A1B9F3D1}"/>
          </ac:spMkLst>
        </pc:spChg>
        <pc:spChg chg="add del">
          <ac:chgData name="Shreya Joshi" userId="S::joshi.shreya1@northeastern.edu::85e379dd-f992-488a-9e94-09866bde3411" providerId="AD" clId="Web-{6AD3D864-A359-4A5C-90F3-94B135C979D3}" dt="2024-05-28T07:20:41.603" v="43"/>
          <ac:spMkLst>
            <pc:docMk/>
            <pc:sldMk cId="2202894073" sldId="277"/>
            <ac:spMk id="28" creationId="{01D0AF59-99C3-4251-AB9A-C966C6AD4400}"/>
          </ac:spMkLst>
        </pc:spChg>
        <pc:spChg chg="add del">
          <ac:chgData name="Shreya Joshi" userId="S::joshi.shreya1@northeastern.edu::85e379dd-f992-488a-9e94-09866bde3411" providerId="AD" clId="Web-{6AD3D864-A359-4A5C-90F3-94B135C979D3}" dt="2024-05-28T07:20:41.603" v="43"/>
          <ac:spMkLst>
            <pc:docMk/>
            <pc:sldMk cId="2202894073" sldId="277"/>
            <ac:spMk id="30" creationId="{1855405F-37A2-4869-9154-F8BE3BECE6C3}"/>
          </ac:spMkLst>
        </pc:spChg>
        <pc:picChg chg="add mod">
          <ac:chgData name="Shreya Joshi" userId="S::joshi.shreya1@northeastern.edu::85e379dd-f992-488a-9e94-09866bde3411" providerId="AD" clId="Web-{6AD3D864-A359-4A5C-90F3-94B135C979D3}" dt="2024-05-28T07:21:03.165" v="48" actId="1076"/>
          <ac:picMkLst>
            <pc:docMk/>
            <pc:sldMk cId="2202894073" sldId="277"/>
            <ac:picMk id="2" creationId="{478CF63B-04AB-D313-0D61-7022424B1B40}"/>
          </ac:picMkLst>
        </pc:picChg>
        <pc:picChg chg="mod">
          <ac:chgData name="Shreya Joshi" userId="S::joshi.shreya1@northeastern.edu::85e379dd-f992-488a-9e94-09866bde3411" providerId="AD" clId="Web-{6AD3D864-A359-4A5C-90F3-94B135C979D3}" dt="2024-05-28T07:20:41.618" v="44"/>
          <ac:picMkLst>
            <pc:docMk/>
            <pc:sldMk cId="2202894073" sldId="277"/>
            <ac:picMk id="23" creationId="{73197B38-81B1-F5E8-868C-F5ECEBB5C84F}"/>
          </ac:picMkLst>
        </pc:picChg>
        <pc:cxnChg chg="mod">
          <ac:chgData name="Shreya Joshi" userId="S::joshi.shreya1@northeastern.edu::85e379dd-f992-488a-9e94-09866bde3411" providerId="AD" clId="Web-{6AD3D864-A359-4A5C-90F3-94B135C979D3}" dt="2024-05-28T07:20:41.618" v="44"/>
          <ac:cxnSpMkLst>
            <pc:docMk/>
            <pc:sldMk cId="2202894073" sldId="277"/>
            <ac:cxnSpMk id="3" creationId="{AEBE7F93-2207-7974-F9D4-A79EF12375C6}"/>
          </ac:cxnSpMkLst>
        </pc:cxnChg>
        <pc:cxnChg chg="mod">
          <ac:chgData name="Shreya Joshi" userId="S::joshi.shreya1@northeastern.edu::85e379dd-f992-488a-9e94-09866bde3411" providerId="AD" clId="Web-{6AD3D864-A359-4A5C-90F3-94B135C979D3}" dt="2024-05-28T07:20:41.618" v="44"/>
          <ac:cxnSpMkLst>
            <pc:docMk/>
            <pc:sldMk cId="2202894073" sldId="277"/>
            <ac:cxnSpMk id="22" creationId="{89D2E6E5-D4D2-966D-CE7B-391E695EF51D}"/>
          </ac:cxnSpMkLst>
        </pc:cxnChg>
      </pc:sldChg>
    </pc:docChg>
  </pc:docChgLst>
  <pc:docChgLst>
    <pc:chgData name="Abhishek Mehra" userId="S::mehra.ab@northeastern.edu::217d9b29-db60-4d47-87ad-d5c482488284" providerId="AD" clId="Web-{B333D5A5-88A7-1A33-C3A9-D85A9F5CE282}"/>
    <pc:docChg chg="addSld delSld modSld sldOrd modSection">
      <pc:chgData name="Abhishek Mehra" userId="S::mehra.ab@northeastern.edu::217d9b29-db60-4d47-87ad-d5c482488284" providerId="AD" clId="Web-{B333D5A5-88A7-1A33-C3A9-D85A9F5CE282}" dt="2024-06-26T02:44:20.649" v="253" actId="14100"/>
      <pc:docMkLst>
        <pc:docMk/>
      </pc:docMkLst>
      <pc:sldChg chg="ord">
        <pc:chgData name="Abhishek Mehra" userId="S::mehra.ab@northeastern.edu::217d9b29-db60-4d47-87ad-d5c482488284" providerId="AD" clId="Web-{B333D5A5-88A7-1A33-C3A9-D85A9F5CE282}" dt="2024-06-26T01:19:58.702" v="44"/>
        <pc:sldMkLst>
          <pc:docMk/>
          <pc:sldMk cId="887366220" sldId="258"/>
        </pc:sldMkLst>
      </pc:sldChg>
      <pc:sldChg chg="addSp modSp ord">
        <pc:chgData name="Abhishek Mehra" userId="S::mehra.ab@northeastern.edu::217d9b29-db60-4d47-87ad-d5c482488284" providerId="AD" clId="Web-{B333D5A5-88A7-1A33-C3A9-D85A9F5CE282}" dt="2024-06-26T02:15:21.346" v="242"/>
        <pc:sldMkLst>
          <pc:docMk/>
          <pc:sldMk cId="1939954407" sldId="288"/>
        </pc:sldMkLst>
        <pc:spChg chg="add mod">
          <ac:chgData name="Abhishek Mehra" userId="S::mehra.ab@northeastern.edu::217d9b29-db60-4d47-87ad-d5c482488284" providerId="AD" clId="Web-{B333D5A5-88A7-1A33-C3A9-D85A9F5CE282}" dt="2024-06-26T01:05:13.961" v="9" actId="14100"/>
          <ac:spMkLst>
            <pc:docMk/>
            <pc:sldMk cId="1939954407" sldId="288"/>
            <ac:spMk id="2" creationId="{CC5AFCF5-A4B0-5224-3E16-C2D91A7B1EA6}"/>
          </ac:spMkLst>
        </pc:spChg>
        <pc:spChg chg="mod">
          <ac:chgData name="Abhishek Mehra" userId="S::mehra.ab@northeastern.edu::217d9b29-db60-4d47-87ad-d5c482488284" providerId="AD" clId="Web-{B333D5A5-88A7-1A33-C3A9-D85A9F5CE282}" dt="2024-06-26T02:00:00.006" v="94" actId="20577"/>
          <ac:spMkLst>
            <pc:docMk/>
            <pc:sldMk cId="1939954407" sldId="288"/>
            <ac:spMk id="21" creationId="{0EAB04DC-0798-4F8B-FCFF-5284A1B9F3D1}"/>
          </ac:spMkLst>
        </pc:spChg>
      </pc:sldChg>
      <pc:sldChg chg="new del">
        <pc:chgData name="Abhishek Mehra" userId="S::mehra.ab@northeastern.edu::217d9b29-db60-4d47-87ad-d5c482488284" providerId="AD" clId="Web-{B333D5A5-88A7-1A33-C3A9-D85A9F5CE282}" dt="2024-06-26T01:05:26.602" v="12"/>
        <pc:sldMkLst>
          <pc:docMk/>
          <pc:sldMk cId="707675010" sldId="290"/>
        </pc:sldMkLst>
      </pc:sldChg>
      <pc:sldChg chg="addSp delSp modSp add ord replId">
        <pc:chgData name="Abhishek Mehra" userId="S::mehra.ab@northeastern.edu::217d9b29-db60-4d47-87ad-d5c482488284" providerId="AD" clId="Web-{B333D5A5-88A7-1A33-C3A9-D85A9F5CE282}" dt="2024-06-26T02:15:21.346" v="241"/>
        <pc:sldMkLst>
          <pc:docMk/>
          <pc:sldMk cId="186947778" sldId="291"/>
        </pc:sldMkLst>
        <pc:spChg chg="del mod">
          <ac:chgData name="Abhishek Mehra" userId="S::mehra.ab@northeastern.edu::217d9b29-db60-4d47-87ad-d5c482488284" providerId="AD" clId="Web-{B333D5A5-88A7-1A33-C3A9-D85A9F5CE282}" dt="2024-06-26T01:05:33.415" v="16"/>
          <ac:spMkLst>
            <pc:docMk/>
            <pc:sldMk cId="186947778" sldId="291"/>
            <ac:spMk id="2" creationId="{CC5AFCF5-A4B0-5224-3E16-C2D91A7B1EA6}"/>
          </ac:spMkLst>
        </pc:spChg>
        <pc:spChg chg="add mod">
          <ac:chgData name="Abhishek Mehra" userId="S::mehra.ab@northeastern.edu::217d9b29-db60-4d47-87ad-d5c482488284" providerId="AD" clId="Web-{B333D5A5-88A7-1A33-C3A9-D85A9F5CE282}" dt="2024-06-26T01:19:44.435" v="38" actId="20577"/>
          <ac:spMkLst>
            <pc:docMk/>
            <pc:sldMk cId="186947778" sldId="291"/>
            <ac:spMk id="14" creationId="{76958E31-6DA1-D0FC-15D8-4F139C44C56A}"/>
          </ac:spMkLst>
        </pc:spChg>
        <pc:spChg chg="mod">
          <ac:chgData name="Abhishek Mehra" userId="S::mehra.ab@northeastern.edu::217d9b29-db60-4d47-87ad-d5c482488284" providerId="AD" clId="Web-{B333D5A5-88A7-1A33-C3A9-D85A9F5CE282}" dt="2024-06-26T02:00:28.585" v="130" actId="20577"/>
          <ac:spMkLst>
            <pc:docMk/>
            <pc:sldMk cId="186947778" sldId="291"/>
            <ac:spMk id="21" creationId="{0EAB04DC-0798-4F8B-FCFF-5284A1B9F3D1}"/>
          </ac:spMkLst>
        </pc:spChg>
        <pc:picChg chg="del">
          <ac:chgData name="Abhishek Mehra" userId="S::mehra.ab@northeastern.edu::217d9b29-db60-4d47-87ad-d5c482488284" providerId="AD" clId="Web-{B333D5A5-88A7-1A33-C3A9-D85A9F5CE282}" dt="2024-06-26T01:05:28.727" v="13"/>
          <ac:picMkLst>
            <pc:docMk/>
            <pc:sldMk cId="186947778" sldId="291"/>
            <ac:picMk id="4" creationId="{89505ACE-116A-B93C-1A91-E3CB30BF7A70}"/>
          </ac:picMkLst>
        </pc:picChg>
        <pc:picChg chg="add mod modCrop">
          <ac:chgData name="Abhishek Mehra" userId="S::mehra.ab@northeastern.edu::217d9b29-db60-4d47-87ad-d5c482488284" providerId="AD" clId="Web-{B333D5A5-88A7-1A33-C3A9-D85A9F5CE282}" dt="2024-06-26T01:18:58.105" v="24" actId="1076"/>
          <ac:picMkLst>
            <pc:docMk/>
            <pc:sldMk cId="186947778" sldId="291"/>
            <ac:picMk id="5" creationId="{C42FDEAE-83FF-225F-1984-EE73578A2013}"/>
          </ac:picMkLst>
        </pc:picChg>
      </pc:sldChg>
      <pc:sldChg chg="addSp delSp modSp add ord replId">
        <pc:chgData name="Abhishek Mehra" userId="S::mehra.ab@northeastern.edu::217d9b29-db60-4d47-87ad-d5c482488284" providerId="AD" clId="Web-{B333D5A5-88A7-1A33-C3A9-D85A9F5CE282}" dt="2024-06-26T02:15:21.346" v="240"/>
        <pc:sldMkLst>
          <pc:docMk/>
          <pc:sldMk cId="1471652833" sldId="294"/>
        </pc:sldMkLst>
        <pc:spChg chg="add del">
          <ac:chgData name="Abhishek Mehra" userId="S::mehra.ab@northeastern.edu::217d9b29-db60-4d47-87ad-d5c482488284" providerId="AD" clId="Web-{B333D5A5-88A7-1A33-C3A9-D85A9F5CE282}" dt="2024-06-26T01:24:49.547" v="50"/>
          <ac:spMkLst>
            <pc:docMk/>
            <pc:sldMk cId="1471652833" sldId="294"/>
            <ac:spMk id="4" creationId="{67ECA6F3-B286-39D6-9DBF-D95EA1DCA42D}"/>
          </ac:spMkLst>
        </pc:spChg>
        <pc:spChg chg="del mod">
          <ac:chgData name="Abhishek Mehra" userId="S::mehra.ab@northeastern.edu::217d9b29-db60-4d47-87ad-d5c482488284" providerId="AD" clId="Web-{B333D5A5-88A7-1A33-C3A9-D85A9F5CE282}" dt="2024-06-26T01:23:42.294" v="48"/>
          <ac:spMkLst>
            <pc:docMk/>
            <pc:sldMk cId="1471652833" sldId="294"/>
            <ac:spMk id="14" creationId="{76958E31-6DA1-D0FC-15D8-4F139C44C56A}"/>
          </ac:spMkLst>
        </pc:spChg>
        <pc:spChg chg="mod">
          <ac:chgData name="Abhishek Mehra" userId="S::mehra.ab@northeastern.edu::217d9b29-db60-4d47-87ad-d5c482488284" providerId="AD" clId="Web-{B333D5A5-88A7-1A33-C3A9-D85A9F5CE282}" dt="2024-06-26T02:10:24.776" v="193" actId="20577"/>
          <ac:spMkLst>
            <pc:docMk/>
            <pc:sldMk cId="1471652833" sldId="294"/>
            <ac:spMk id="21" creationId="{0EAB04DC-0798-4F8B-FCFF-5284A1B9F3D1}"/>
          </ac:spMkLst>
        </pc:spChg>
        <pc:spChg chg="add mod">
          <ac:chgData name="Abhishek Mehra" userId="S::mehra.ab@northeastern.edu::217d9b29-db60-4d47-87ad-d5c482488284" providerId="AD" clId="Web-{B333D5A5-88A7-1A33-C3A9-D85A9F5CE282}" dt="2024-06-26T01:25:05.377" v="55" actId="1076"/>
          <ac:spMkLst>
            <pc:docMk/>
            <pc:sldMk cId="1471652833" sldId="294"/>
            <ac:spMk id="24" creationId="{E65C46B5-725D-3853-FB69-11224E3EDE56}"/>
          </ac:spMkLst>
        </pc:spChg>
        <pc:picChg chg="add mod">
          <ac:chgData name="Abhishek Mehra" userId="S::mehra.ab@northeastern.edu::217d9b29-db60-4d47-87ad-d5c482488284" providerId="AD" clId="Web-{B333D5A5-88A7-1A33-C3A9-D85A9F5CE282}" dt="2024-06-26T01:23:41.981" v="47" actId="1076"/>
          <ac:picMkLst>
            <pc:docMk/>
            <pc:sldMk cId="1471652833" sldId="294"/>
            <ac:picMk id="2" creationId="{E93CF5A2-260F-127F-5D07-23BC45E1AE83}"/>
          </ac:picMkLst>
        </pc:picChg>
        <pc:picChg chg="del">
          <ac:chgData name="Abhishek Mehra" userId="S::mehra.ab@northeastern.edu::217d9b29-db60-4d47-87ad-d5c482488284" providerId="AD" clId="Web-{B333D5A5-88A7-1A33-C3A9-D85A9F5CE282}" dt="2024-06-26T01:19:51.108" v="40"/>
          <ac:picMkLst>
            <pc:docMk/>
            <pc:sldMk cId="1471652833" sldId="294"/>
            <ac:picMk id="5" creationId="{C42FDEAE-83FF-225F-1984-EE73578A2013}"/>
          </ac:picMkLst>
        </pc:picChg>
      </pc:sldChg>
      <pc:sldChg chg="addSp delSp modSp add ord replId modNotes">
        <pc:chgData name="Abhishek Mehra" userId="S::mehra.ab@northeastern.edu::217d9b29-db60-4d47-87ad-d5c482488284" providerId="AD" clId="Web-{B333D5A5-88A7-1A33-C3A9-D85A9F5CE282}" dt="2024-06-26T02:44:20.649" v="253" actId="14100"/>
        <pc:sldMkLst>
          <pc:docMk/>
          <pc:sldMk cId="956741752" sldId="295"/>
        </pc:sldMkLst>
        <pc:spChg chg="mod">
          <ac:chgData name="Abhishek Mehra" userId="S::mehra.ab@northeastern.edu::217d9b29-db60-4d47-87ad-d5c482488284" providerId="AD" clId="Web-{B333D5A5-88A7-1A33-C3A9-D85A9F5CE282}" dt="2024-06-26T02:11:11.480" v="234" actId="20577"/>
          <ac:spMkLst>
            <pc:docMk/>
            <pc:sldMk cId="956741752" sldId="295"/>
            <ac:spMk id="21" creationId="{0EAB04DC-0798-4F8B-FCFF-5284A1B9F3D1}"/>
          </ac:spMkLst>
        </pc:spChg>
        <pc:spChg chg="del mod">
          <ac:chgData name="Abhishek Mehra" userId="S::mehra.ab@northeastern.edu::217d9b29-db60-4d47-87ad-d5c482488284" providerId="AD" clId="Web-{B333D5A5-88A7-1A33-C3A9-D85A9F5CE282}" dt="2024-06-26T02:44:07.851" v="250"/>
          <ac:spMkLst>
            <pc:docMk/>
            <pc:sldMk cId="956741752" sldId="295"/>
            <ac:spMk id="24" creationId="{E65C46B5-725D-3853-FB69-11224E3EDE56}"/>
          </ac:spMkLst>
        </pc:spChg>
        <pc:picChg chg="del">
          <ac:chgData name="Abhishek Mehra" userId="S::mehra.ab@northeastern.edu::217d9b29-db60-4d47-87ad-d5c482488284" providerId="AD" clId="Web-{B333D5A5-88A7-1A33-C3A9-D85A9F5CE282}" dt="2024-06-26T01:55:49.422" v="57"/>
          <ac:picMkLst>
            <pc:docMk/>
            <pc:sldMk cId="956741752" sldId="295"/>
            <ac:picMk id="2" creationId="{E93CF5A2-260F-127F-5D07-23BC45E1AE83}"/>
          </ac:picMkLst>
        </pc:picChg>
        <pc:picChg chg="add mod">
          <ac:chgData name="Abhishek Mehra" userId="S::mehra.ab@northeastern.edu::217d9b29-db60-4d47-87ad-d5c482488284" providerId="AD" clId="Web-{B333D5A5-88A7-1A33-C3A9-D85A9F5CE282}" dt="2024-06-26T02:44:20.649" v="253" actId="14100"/>
          <ac:picMkLst>
            <pc:docMk/>
            <pc:sldMk cId="956741752" sldId="295"/>
            <ac:picMk id="4" creationId="{A0E54173-019E-C1B3-54A1-811215C543D8}"/>
          </ac:picMkLst>
        </pc:picChg>
      </pc:sldChg>
    </pc:docChg>
  </pc:docChgLst>
  <pc:docChgLst>
    <pc:chgData name="Shreya Joshi" userId="S::joshi.shreya1@northeastern.edu::85e379dd-f992-488a-9e94-09866bde3411" providerId="AD" clId="Web-{97E3AD3B-FCD8-46A5-AE48-2C1AC235BD4B}"/>
    <pc:docChg chg="modSld sldOrd modSection">
      <pc:chgData name="Shreya Joshi" userId="S::joshi.shreya1@northeastern.edu::85e379dd-f992-488a-9e94-09866bde3411" providerId="AD" clId="Web-{97E3AD3B-FCD8-46A5-AE48-2C1AC235BD4B}" dt="2024-06-26T01:11:02.714" v="101"/>
      <pc:docMkLst>
        <pc:docMk/>
      </pc:docMkLst>
      <pc:sldChg chg="mod ord modShow modCm">
        <pc:chgData name="Shreya Joshi" userId="S::joshi.shreya1@northeastern.edu::85e379dd-f992-488a-9e94-09866bde3411" providerId="AD" clId="Web-{97E3AD3B-FCD8-46A5-AE48-2C1AC235BD4B}" dt="2024-06-26T00:52:29.406" v="12"/>
        <pc:sldMkLst>
          <pc:docMk/>
          <pc:sldMk cId="3776560777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hreya Joshi" userId="S::joshi.shreya1@northeastern.edu::85e379dd-f992-488a-9e94-09866bde3411" providerId="AD" clId="Web-{97E3AD3B-FCD8-46A5-AE48-2C1AC235BD4B}" dt="2024-06-26T00:51:54.935" v="8"/>
              <pc2:cmMkLst xmlns:pc2="http://schemas.microsoft.com/office/powerpoint/2019/9/main/command">
                <pc:docMk/>
                <pc:sldMk cId="3776560777" sldId="273"/>
                <pc2:cmMk id="{B0895B51-4778-424B-ADE5-63B099D75266}"/>
              </pc2:cmMkLst>
              <pc226:cmRplyChg chg="add">
                <pc226:chgData name="Shreya Joshi" userId="S::joshi.shreya1@northeastern.edu::85e379dd-f992-488a-9e94-09866bde3411" providerId="AD" clId="Web-{97E3AD3B-FCD8-46A5-AE48-2C1AC235BD4B}" dt="2024-06-26T00:51:54.935" v="8"/>
                <pc2:cmRplyMkLst xmlns:pc2="http://schemas.microsoft.com/office/powerpoint/2019/9/main/command">
                  <pc:docMk/>
                  <pc:sldMk cId="3776560777" sldId="273"/>
                  <pc2:cmMk id="{B0895B51-4778-424B-ADE5-63B099D75266}"/>
                  <pc2:cmRplyMk id="{F2A16974-F265-47ED-98C2-E532D77A58D5}"/>
                </pc2:cmRplyMkLst>
              </pc226:cmRplyChg>
            </pc226:cmChg>
          </p:ext>
        </pc:extLst>
      </pc:sldChg>
      <pc:sldChg chg="mod ord modShow">
        <pc:chgData name="Shreya Joshi" userId="S::joshi.shreya1@northeastern.edu::85e379dd-f992-488a-9e94-09866bde3411" providerId="AD" clId="Web-{97E3AD3B-FCD8-46A5-AE48-2C1AC235BD4B}" dt="2024-06-26T00:52:52.924" v="13"/>
        <pc:sldMkLst>
          <pc:docMk/>
          <pc:sldMk cId="1634324525" sldId="278"/>
        </pc:sldMkLst>
      </pc:sldChg>
      <pc:sldChg chg="modCm">
        <pc:chgData name="Shreya Joshi" userId="S::joshi.shreya1@northeastern.edu::85e379dd-f992-488a-9e94-09866bde3411" providerId="AD" clId="Web-{97E3AD3B-FCD8-46A5-AE48-2C1AC235BD4B}" dt="2024-06-26T00:48:43.454" v="0"/>
        <pc:sldMkLst>
          <pc:docMk/>
          <pc:sldMk cId="3564713734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hreya Joshi" userId="S::joshi.shreya1@northeastern.edu::85e379dd-f992-488a-9e94-09866bde3411" providerId="AD" clId="Web-{97E3AD3B-FCD8-46A5-AE48-2C1AC235BD4B}" dt="2024-06-26T00:48:43.454" v="0"/>
              <pc2:cmMkLst xmlns:pc2="http://schemas.microsoft.com/office/powerpoint/2019/9/main/command">
                <pc:docMk/>
                <pc:sldMk cId="3564713734" sldId="280"/>
                <pc2:cmMk id="{ED53C717-0764-4120-B973-2560EE0133EA}"/>
              </pc2:cmMkLst>
              <pc226:cmRplyChg chg="add">
                <pc226:chgData name="Shreya Joshi" userId="S::joshi.shreya1@northeastern.edu::85e379dd-f992-488a-9e94-09866bde3411" providerId="AD" clId="Web-{97E3AD3B-FCD8-46A5-AE48-2C1AC235BD4B}" dt="2024-06-26T00:48:43.454" v="0"/>
                <pc2:cmRplyMkLst xmlns:pc2="http://schemas.microsoft.com/office/powerpoint/2019/9/main/command">
                  <pc:docMk/>
                  <pc:sldMk cId="3564713734" sldId="280"/>
                  <pc2:cmMk id="{ED53C717-0764-4120-B973-2560EE0133EA}"/>
                  <pc2:cmRplyMk id="{1A828BE6-F57F-43B6-A0EB-1770606447CC}"/>
                </pc2:cmRplyMkLst>
              </pc226:cmRplyChg>
            </pc226:cmChg>
          </p:ext>
        </pc:extLst>
      </pc:sldChg>
      <pc:sldChg chg="addSp delSp modSp modCm">
        <pc:chgData name="Shreya Joshi" userId="S::joshi.shreya1@northeastern.edu::85e379dd-f992-488a-9e94-09866bde3411" providerId="AD" clId="Web-{97E3AD3B-FCD8-46A5-AE48-2C1AC235BD4B}" dt="2024-06-26T01:07:57.936" v="99"/>
        <pc:sldMkLst>
          <pc:docMk/>
          <pc:sldMk cId="3927773496" sldId="283"/>
        </pc:sldMkLst>
        <pc:spChg chg="del">
          <ac:chgData name="Shreya Joshi" userId="S::joshi.shreya1@northeastern.edu::85e379dd-f992-488a-9e94-09866bde3411" providerId="AD" clId="Web-{97E3AD3B-FCD8-46A5-AE48-2C1AC235BD4B}" dt="2024-06-26T01:07:20.871" v="96"/>
          <ac:spMkLst>
            <pc:docMk/>
            <pc:sldMk cId="3927773496" sldId="283"/>
            <ac:spMk id="2" creationId="{3FCE2FB1-B75B-64FE-00AE-9005CF02DA54}"/>
          </ac:spMkLst>
        </pc:spChg>
        <pc:graphicFrameChg chg="add del mod modGraphic">
          <ac:chgData name="Shreya Joshi" userId="S::joshi.shreya1@northeastern.edu::85e379dd-f992-488a-9e94-09866bde3411" providerId="AD" clId="Web-{97E3AD3B-FCD8-46A5-AE48-2C1AC235BD4B}" dt="2024-06-26T01:04:50.940" v="55"/>
          <ac:graphicFrameMkLst>
            <pc:docMk/>
            <pc:sldMk cId="3927773496" sldId="283"/>
            <ac:graphicFrameMk id="4" creationId="{BA0A36E1-1150-E9E9-ED05-CA41BB6210BD}"/>
          </ac:graphicFrameMkLst>
        </pc:graphicFrameChg>
        <pc:graphicFrameChg chg="add mod modGraphic">
          <ac:chgData name="Shreya Joshi" userId="S::joshi.shreya1@northeastern.edu::85e379dd-f992-488a-9e94-09866bde3411" providerId="AD" clId="Web-{97E3AD3B-FCD8-46A5-AE48-2C1AC235BD4B}" dt="2024-06-26T01:07:33.435" v="97" actId="14100"/>
          <ac:graphicFrameMkLst>
            <pc:docMk/>
            <pc:sldMk cId="3927773496" sldId="283"/>
            <ac:graphicFrameMk id="410" creationId="{ED9AF412-496B-55FC-4D13-9B048F56876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hreya Joshi" userId="S::joshi.shreya1@northeastern.edu::85e379dd-f992-488a-9e94-09866bde3411" providerId="AD" clId="Web-{97E3AD3B-FCD8-46A5-AE48-2C1AC235BD4B}" dt="2024-06-26T01:07:57.936" v="99"/>
              <pc2:cmMkLst xmlns:pc2="http://schemas.microsoft.com/office/powerpoint/2019/9/main/command">
                <pc:docMk/>
                <pc:sldMk cId="3927773496" sldId="283"/>
                <pc2:cmMk id="{6725126D-93BA-45DB-81E6-0A6D8436EFF1}"/>
              </pc2:cmMkLst>
              <pc226:cmRplyChg chg="add">
                <pc226:chgData name="Shreya Joshi" userId="S::joshi.shreya1@northeastern.edu::85e379dd-f992-488a-9e94-09866bde3411" providerId="AD" clId="Web-{97E3AD3B-FCD8-46A5-AE48-2C1AC235BD4B}" dt="2024-06-26T01:07:56.671" v="98"/>
                <pc2:cmRplyMkLst xmlns:pc2="http://schemas.microsoft.com/office/powerpoint/2019/9/main/command">
                  <pc:docMk/>
                  <pc:sldMk cId="3927773496" sldId="283"/>
                  <pc2:cmMk id="{6725126D-93BA-45DB-81E6-0A6D8436EFF1}"/>
                  <pc2:cmRplyMk id="{EB2EB672-DC5B-4067-9D4A-2DD9B936DEE3}"/>
                </pc2:cmRplyMkLst>
              </pc226:cmRplyChg>
            </pc226:cmChg>
          </p:ext>
        </pc:extLst>
      </pc:sldChg>
      <pc:sldChg chg="addSp delSp modSp ord addCm">
        <pc:chgData name="Shreya Joshi" userId="S::joshi.shreya1@northeastern.edu::85e379dd-f992-488a-9e94-09866bde3411" providerId="AD" clId="Web-{97E3AD3B-FCD8-46A5-AE48-2C1AC235BD4B}" dt="2024-06-26T01:11:02.714" v="101"/>
        <pc:sldMkLst>
          <pc:docMk/>
          <pc:sldMk cId="4044786221" sldId="284"/>
        </pc:sldMkLst>
        <pc:graphicFrameChg chg="del">
          <ac:chgData name="Shreya Joshi" userId="S::joshi.shreya1@northeastern.edu::85e379dd-f992-488a-9e94-09866bde3411" providerId="AD" clId="Web-{97E3AD3B-FCD8-46A5-AE48-2C1AC235BD4B}" dt="2024-06-26T00:50:45.790" v="1"/>
          <ac:graphicFrameMkLst>
            <pc:docMk/>
            <pc:sldMk cId="4044786221" sldId="284"/>
            <ac:graphicFrameMk id="4" creationId="{184ECFD7-05E2-7458-A728-FF7B437582DE}"/>
          </ac:graphicFrameMkLst>
        </pc:graphicFrameChg>
        <pc:picChg chg="add mod">
          <ac:chgData name="Shreya Joshi" userId="S::joshi.shreya1@northeastern.edu::85e379dd-f992-488a-9e94-09866bde3411" providerId="AD" clId="Web-{97E3AD3B-FCD8-46A5-AE48-2C1AC235BD4B}" dt="2024-06-26T00:51:09.011" v="6" actId="1076"/>
          <ac:picMkLst>
            <pc:docMk/>
            <pc:sldMk cId="4044786221" sldId="284"/>
            <ac:picMk id="2" creationId="{611E329E-9B54-B31F-4BEC-BFABDD5AA2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hreya Joshi" userId="S::joshi.shreya1@northeastern.edu::85e379dd-f992-488a-9e94-09866bde3411" providerId="AD" clId="Web-{97E3AD3B-FCD8-46A5-AE48-2C1AC235BD4B}" dt="2024-06-26T01:11:02.714" v="101"/>
              <pc2:cmMkLst xmlns:pc2="http://schemas.microsoft.com/office/powerpoint/2019/9/main/command">
                <pc:docMk/>
                <pc:sldMk cId="4044786221" sldId="284"/>
                <pc2:cmMk id="{DD188E10-E326-4EAD-8549-367786E33AD7}"/>
              </pc2:cmMkLst>
            </pc226:cmChg>
          </p:ext>
        </pc:extLst>
      </pc:sldChg>
    </pc:docChg>
  </pc:docChgLst>
  <pc:docChgLst>
    <pc:chgData name="Shreya Joshi" userId="S::joshi.shreya1@northeastern.edu::85e379dd-f992-488a-9e94-09866bde3411" providerId="AD" clId="Web-{DAC82752-FF61-4CA5-9FD3-ADD5838FA6C1}"/>
    <pc:docChg chg="addSld delSld modSld modSection">
      <pc:chgData name="Shreya Joshi" userId="S::joshi.shreya1@northeastern.edu::85e379dd-f992-488a-9e94-09866bde3411" providerId="AD" clId="Web-{DAC82752-FF61-4CA5-9FD3-ADD5838FA6C1}" dt="2024-05-29T03:29:36.464" v="138"/>
      <pc:docMkLst>
        <pc:docMk/>
      </pc:docMkLst>
      <pc:sldChg chg="addSp delSp modSp">
        <pc:chgData name="Shreya Joshi" userId="S::joshi.shreya1@northeastern.edu::85e379dd-f992-488a-9e94-09866bde3411" providerId="AD" clId="Web-{DAC82752-FF61-4CA5-9FD3-ADD5838FA6C1}" dt="2024-05-29T03:12:43.252" v="37"/>
        <pc:sldMkLst>
          <pc:docMk/>
          <pc:sldMk cId="861916727" sldId="266"/>
        </pc:sldMkLst>
        <pc:picChg chg="add del mod">
          <ac:chgData name="Shreya Joshi" userId="S::joshi.shreya1@northeastern.edu::85e379dd-f992-488a-9e94-09866bde3411" providerId="AD" clId="Web-{DAC82752-FF61-4CA5-9FD3-ADD5838FA6C1}" dt="2024-05-29T03:12:43.252" v="37"/>
          <ac:picMkLst>
            <pc:docMk/>
            <pc:sldMk cId="861916727" sldId="266"/>
            <ac:picMk id="5" creationId="{A33D0BD3-998F-ED5A-697E-74B768D9DFE7}"/>
          </ac:picMkLst>
        </pc:picChg>
      </pc:sldChg>
      <pc:sldChg chg="addSp modSp">
        <pc:chgData name="Shreya Joshi" userId="S::joshi.shreya1@northeastern.edu::85e379dd-f992-488a-9e94-09866bde3411" providerId="AD" clId="Web-{DAC82752-FF61-4CA5-9FD3-ADD5838FA6C1}" dt="2024-05-29T03:26:34.194" v="137" actId="1076"/>
        <pc:sldMkLst>
          <pc:docMk/>
          <pc:sldMk cId="1364049025" sldId="268"/>
        </pc:sldMkLst>
        <pc:spChg chg="add mod">
          <ac:chgData name="Shreya Joshi" userId="S::joshi.shreya1@northeastern.edu::85e379dd-f992-488a-9e94-09866bde3411" providerId="AD" clId="Web-{DAC82752-FF61-4CA5-9FD3-ADD5838FA6C1}" dt="2024-05-29T03:26:34.194" v="137" actId="1076"/>
          <ac:spMkLst>
            <pc:docMk/>
            <pc:sldMk cId="1364049025" sldId="268"/>
            <ac:spMk id="4" creationId="{5DD6F647-F3A8-85C1-141C-C1FDE7FC843B}"/>
          </ac:spMkLst>
        </pc:spChg>
        <pc:spChg chg="mod">
          <ac:chgData name="Shreya Joshi" userId="S::joshi.shreya1@northeastern.edu::85e379dd-f992-488a-9e94-09866bde3411" providerId="AD" clId="Web-{DAC82752-FF61-4CA5-9FD3-ADD5838FA6C1}" dt="2024-05-29T03:25:15.207" v="129" actId="20577"/>
          <ac:spMkLst>
            <pc:docMk/>
            <pc:sldMk cId="1364049025" sldId="268"/>
            <ac:spMk id="21" creationId="{0EAB04DC-0798-4F8B-FCFF-5284A1B9F3D1}"/>
          </ac:spMkLst>
        </pc:spChg>
        <pc:picChg chg="mod">
          <ac:chgData name="Shreya Joshi" userId="S::joshi.shreya1@northeastern.edu::85e379dd-f992-488a-9e94-09866bde3411" providerId="AD" clId="Web-{DAC82752-FF61-4CA5-9FD3-ADD5838FA6C1}" dt="2024-05-29T03:25:22.145" v="130" actId="14100"/>
          <ac:picMkLst>
            <pc:docMk/>
            <pc:sldMk cId="1364049025" sldId="268"/>
            <ac:picMk id="2" creationId="{A9105E87-966F-FC80-25D0-225C52BDC245}"/>
          </ac:picMkLst>
        </pc:picChg>
      </pc:sldChg>
      <pc:sldChg chg="del">
        <pc:chgData name="Shreya Joshi" userId="S::joshi.shreya1@northeastern.edu::85e379dd-f992-488a-9e94-09866bde3411" providerId="AD" clId="Web-{DAC82752-FF61-4CA5-9FD3-ADD5838FA6C1}" dt="2024-05-29T03:29:36.464" v="138"/>
        <pc:sldMkLst>
          <pc:docMk/>
          <pc:sldMk cId="1497465195" sldId="272"/>
        </pc:sldMkLst>
      </pc:sldChg>
      <pc:sldChg chg="addSp modSp">
        <pc:chgData name="Shreya Joshi" userId="S::joshi.shreya1@northeastern.edu::85e379dd-f992-488a-9e94-09866bde3411" providerId="AD" clId="Web-{DAC82752-FF61-4CA5-9FD3-ADD5838FA6C1}" dt="2024-05-29T02:46:41.674" v="34" actId="1076"/>
        <pc:sldMkLst>
          <pc:docMk/>
          <pc:sldMk cId="3776560777" sldId="273"/>
        </pc:sldMkLst>
        <pc:spChg chg="add mod">
          <ac:chgData name="Shreya Joshi" userId="S::joshi.shreya1@northeastern.edu::85e379dd-f992-488a-9e94-09866bde3411" providerId="AD" clId="Web-{DAC82752-FF61-4CA5-9FD3-ADD5838FA6C1}" dt="2024-05-29T02:45:41.751" v="32" actId="14100"/>
          <ac:spMkLst>
            <pc:docMk/>
            <pc:sldMk cId="3776560777" sldId="273"/>
            <ac:spMk id="2" creationId="{3FCE2FB1-B75B-64FE-00AE-9005CF02DA54}"/>
          </ac:spMkLst>
        </pc:spChg>
        <pc:picChg chg="add mod">
          <ac:chgData name="Shreya Joshi" userId="S::joshi.shreya1@northeastern.edu::85e379dd-f992-488a-9e94-09866bde3411" providerId="AD" clId="Web-{DAC82752-FF61-4CA5-9FD3-ADD5838FA6C1}" dt="2024-05-29T02:46:41.674" v="34" actId="1076"/>
          <ac:picMkLst>
            <pc:docMk/>
            <pc:sldMk cId="3776560777" sldId="273"/>
            <ac:picMk id="4" creationId="{41A9BB5B-2A1C-3F71-6D1B-F9B32A69E3E5}"/>
          </ac:picMkLst>
        </pc:picChg>
      </pc:sldChg>
      <pc:sldChg chg="add del replId">
        <pc:chgData name="Shreya Joshi" userId="S::joshi.shreya1@northeastern.edu::85e379dd-f992-488a-9e94-09866bde3411" providerId="AD" clId="Web-{DAC82752-FF61-4CA5-9FD3-ADD5838FA6C1}" dt="2024-05-29T02:39:16.117" v="11"/>
        <pc:sldMkLst>
          <pc:docMk/>
          <pc:sldMk cId="4075551155" sldId="278"/>
        </pc:sldMkLst>
      </pc:sldChg>
    </pc:docChg>
  </pc:docChgLst>
  <pc:docChgLst>
    <pc:chgData name="Manav Jatakia" userId="S::jatakia.m@northeastern.edu::6ea4c89d-d9ba-4955-a9e3-3c639a4ec4d8" providerId="AD" clId="Web-{E0F2BC36-4A3A-9CE7-A9A0-AEA3B990CFDE}"/>
    <pc:docChg chg="modSld">
      <pc:chgData name="Manav Jatakia" userId="S::jatakia.m@northeastern.edu::6ea4c89d-d9ba-4955-a9e3-3c639a4ec4d8" providerId="AD" clId="Web-{E0F2BC36-4A3A-9CE7-A9A0-AEA3B990CFDE}" dt="2024-06-26T13:38:41.619" v="1" actId="20577"/>
      <pc:docMkLst>
        <pc:docMk/>
      </pc:docMkLst>
      <pc:sldChg chg="modSp">
        <pc:chgData name="Manav Jatakia" userId="S::jatakia.m@northeastern.edu::6ea4c89d-d9ba-4955-a9e3-3c639a4ec4d8" providerId="AD" clId="Web-{E0F2BC36-4A3A-9CE7-A9A0-AEA3B990CFDE}" dt="2024-06-26T13:38:41.619" v="1" actId="20577"/>
        <pc:sldMkLst>
          <pc:docMk/>
          <pc:sldMk cId="109857222" sldId="256"/>
        </pc:sldMkLst>
        <pc:spChg chg="mod">
          <ac:chgData name="Manav Jatakia" userId="S::jatakia.m@northeastern.edu::6ea4c89d-d9ba-4955-a9e3-3c639a4ec4d8" providerId="AD" clId="Web-{E0F2BC36-4A3A-9CE7-A9A0-AEA3B990CFDE}" dt="2024-06-26T13:38:41.619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Nihar Himanshu Shah" userId="S::shah.niha@northeastern.edu::676a227e-c480-4285-803c-32edaaa86408" providerId="AD" clId="Web-{3D5E7094-F5C4-B60B-CBEA-9230D48B5D27}"/>
    <pc:docChg chg="addSld delSld modSld sldOrd">
      <pc:chgData name="Nihar Himanshu Shah" userId="S::shah.niha@northeastern.edu::676a227e-c480-4285-803c-32edaaa86408" providerId="AD" clId="Web-{3D5E7094-F5C4-B60B-CBEA-9230D48B5D27}" dt="2024-05-26T00:20:03.212" v="656"/>
      <pc:docMkLst>
        <pc:docMk/>
      </pc:docMkLst>
      <pc:sldChg chg="addSp delSp modSp mod setBg">
        <pc:chgData name="Nihar Himanshu Shah" userId="S::shah.niha@northeastern.edu::676a227e-c480-4285-803c-32edaaa86408" providerId="AD" clId="Web-{3D5E7094-F5C4-B60B-CBEA-9230D48B5D27}" dt="2024-05-26T00:20:03.212" v="656"/>
        <pc:sldMkLst>
          <pc:docMk/>
          <pc:sldMk cId="109857222" sldId="256"/>
        </pc:sldMkLst>
        <pc:spChg chg="mod">
          <ac:chgData name="Nihar Himanshu Shah" userId="S::shah.niha@northeastern.edu::676a227e-c480-4285-803c-32edaaa86408" providerId="AD" clId="Web-{3D5E7094-F5C4-B60B-CBEA-9230D48B5D27}" dt="2024-05-26T00:20:03.212" v="65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19:49.821" v="65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8:08.224" v="637"/>
          <ac:spMkLst>
            <pc:docMk/>
            <pc:sldMk cId="109857222" sldId="256"/>
            <ac:spMk id="8" creationId="{E91DC736-0EF8-4F87-9146-EBF1D2EE4D3D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8:08.224" v="637"/>
          <ac:spMkLst>
            <pc:docMk/>
            <pc:sldMk cId="109857222" sldId="256"/>
            <ac:spMk id="10" creationId="{097CD68E-23E3-4007-8847-CD0944C4F7BE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8:08.224" v="637"/>
          <ac:spMkLst>
            <pc:docMk/>
            <pc:sldMk cId="109857222" sldId="256"/>
            <ac:spMk id="12" creationId="{AF2F604E-43BE-4DC3-B983-E071523364F8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8:08.224" v="637"/>
          <ac:spMkLst>
            <pc:docMk/>
            <pc:sldMk cId="109857222" sldId="256"/>
            <ac:spMk id="17" creationId="{08C9B587-E65E-4B52-B37C-ABEBB6E87928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9:25.789" v="648"/>
          <ac:spMkLst>
            <pc:docMk/>
            <pc:sldMk cId="109857222" sldId="256"/>
            <ac:spMk id="22" creationId="{F13C74B1-5B17-4795-BED0-7140497B445A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9:25.789" v="648"/>
          <ac:spMkLst>
            <pc:docMk/>
            <pc:sldMk cId="109857222" sldId="256"/>
            <ac:spMk id="24" creationId="{D4974D33-8DC5-464E-8C6D-BE58F0669C17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9:25.774" v="647"/>
          <ac:spMkLst>
            <pc:docMk/>
            <pc:sldMk cId="109857222" sldId="256"/>
            <ac:spMk id="29" creationId="{9F7D5CDA-D291-4307-BF55-1381FED29634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9:25.774" v="647"/>
          <ac:spMkLst>
            <pc:docMk/>
            <pc:sldMk cId="109857222" sldId="256"/>
            <ac:spMk id="31" creationId="{59B296B9-C5A5-4E4F-9B60-C907B5F1466C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9:25.774" v="647"/>
          <ac:spMkLst>
            <pc:docMk/>
            <pc:sldMk cId="109857222" sldId="256"/>
            <ac:spMk id="33" creationId="{D0300FD3-5AF1-6305-15FA-9078072672E2}"/>
          </ac:spMkLst>
        </pc:spChg>
        <pc:spChg chg="add">
          <ac:chgData name="Nihar Himanshu Shah" userId="S::shah.niha@northeastern.edu::676a227e-c480-4285-803c-32edaaa86408" providerId="AD" clId="Web-{3D5E7094-F5C4-B60B-CBEA-9230D48B5D27}" dt="2024-05-26T00:19:25.789" v="648"/>
          <ac:spMkLst>
            <pc:docMk/>
            <pc:sldMk cId="109857222" sldId="256"/>
            <ac:spMk id="35" creationId="{F13C74B1-5B17-4795-BED0-7140497B445A}"/>
          </ac:spMkLst>
        </pc:spChg>
        <pc:spChg chg="add">
          <ac:chgData name="Nihar Himanshu Shah" userId="S::shah.niha@northeastern.edu::676a227e-c480-4285-803c-32edaaa86408" providerId="AD" clId="Web-{3D5E7094-F5C4-B60B-CBEA-9230D48B5D27}" dt="2024-05-26T00:19:25.789" v="648"/>
          <ac:spMkLst>
            <pc:docMk/>
            <pc:sldMk cId="109857222" sldId="256"/>
            <ac:spMk id="36" creationId="{D4974D33-8DC5-464E-8C6D-BE58F0669C17}"/>
          </ac:spMkLst>
        </pc:spChg>
        <pc:picChg chg="add">
          <ac:chgData name="Nihar Himanshu Shah" userId="S::shah.niha@northeastern.edu::676a227e-c480-4285-803c-32edaaa86408" providerId="AD" clId="Web-{3D5E7094-F5C4-B60B-CBEA-9230D48B5D27}" dt="2024-05-26T00:14:35.184" v="613"/>
          <ac:picMkLst>
            <pc:docMk/>
            <pc:sldMk cId="109857222" sldId="256"/>
            <ac:picMk id="5" creationId="{48CBE08B-6106-9B2D-4F1A-10D9DB487BC4}"/>
          </ac:picMkLst>
        </pc:picChg>
        <pc:picChg chg="add mod ord">
          <ac:chgData name="Nihar Himanshu Shah" userId="S::shah.niha@northeastern.edu::676a227e-c480-4285-803c-32edaaa86408" providerId="AD" clId="Web-{3D5E7094-F5C4-B60B-CBEA-9230D48B5D27}" dt="2024-05-26T00:19:25.789" v="648"/>
          <ac:picMkLst>
            <pc:docMk/>
            <pc:sldMk cId="109857222" sldId="256"/>
            <ac:picMk id="6" creationId="{56D40902-A119-50F1-2643-6037E65BF2DE}"/>
          </ac:picMkLst>
        </pc:picChg>
      </pc:sldChg>
      <pc:sldChg chg="addSp delSp modSp">
        <pc:chgData name="Nihar Himanshu Shah" userId="S::shah.niha@northeastern.edu::676a227e-c480-4285-803c-32edaaa86408" providerId="AD" clId="Web-{3D5E7094-F5C4-B60B-CBEA-9230D48B5D27}" dt="2024-05-26T00:03:51.683" v="473" actId="20577"/>
        <pc:sldMkLst>
          <pc:docMk/>
          <pc:sldMk cId="3885265095" sldId="257"/>
        </pc:sldMkLst>
        <pc:spChg chg="add del">
          <ac:chgData name="Nihar Himanshu Shah" userId="S::shah.niha@northeastern.edu::676a227e-c480-4285-803c-32edaaa86408" providerId="AD" clId="Web-{3D5E7094-F5C4-B60B-CBEA-9230D48B5D27}" dt="2024-05-25T23:35:27.182" v="164"/>
          <ac:spMkLst>
            <pc:docMk/>
            <pc:sldMk cId="3885265095" sldId="257"/>
            <ac:spMk id="4" creationId="{6F592A23-9BE3-0CBE-DBF9-35EB9BBC813E}"/>
          </ac:spMkLst>
        </pc:spChg>
        <pc:spChg chg="add del mod">
          <ac:chgData name="Nihar Himanshu Shah" userId="S::shah.niha@northeastern.edu::676a227e-c480-4285-803c-32edaaa86408" providerId="AD" clId="Web-{3D5E7094-F5C4-B60B-CBEA-9230D48B5D27}" dt="2024-05-25T23:40:06.392" v="192"/>
          <ac:spMkLst>
            <pc:docMk/>
            <pc:sldMk cId="3885265095" sldId="257"/>
            <ac:spMk id="5" creationId="{96347AD4-0256-55BA-483B-1D5FCD1E8CE1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58:53.019" v="389"/>
          <ac:spMkLst>
            <pc:docMk/>
            <pc:sldMk cId="3885265095" sldId="257"/>
            <ac:spMk id="6" creationId="{26C0D327-5767-D963-D247-8B0B3F12E483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1:05.566" v="200"/>
          <ac:spMkLst>
            <pc:docMk/>
            <pc:sldMk cId="3885265095" sldId="257"/>
            <ac:spMk id="7" creationId="{ECA8EAC2-A860-CAC1-AB2F-40D27C26E0BE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1:08.816" v="202"/>
          <ac:spMkLst>
            <pc:docMk/>
            <pc:sldMk cId="3885265095" sldId="257"/>
            <ac:spMk id="8" creationId="{D5EBF39A-5082-C720-37EF-D7A475ABD5B3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1:11.972" v="204"/>
          <ac:spMkLst>
            <pc:docMk/>
            <pc:sldMk cId="3885265095" sldId="257"/>
            <ac:spMk id="9" creationId="{D6599F49-1C3A-501A-3409-01AC3AC8C69A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1:15.582" v="206"/>
          <ac:spMkLst>
            <pc:docMk/>
            <pc:sldMk cId="3885265095" sldId="257"/>
            <ac:spMk id="10" creationId="{C70B9D47-6C21-276E-164B-2360FC6A704F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1:18.597" v="208"/>
          <ac:spMkLst>
            <pc:docMk/>
            <pc:sldMk cId="3885265095" sldId="257"/>
            <ac:spMk id="11" creationId="{BDF8DAF0-E523-DF62-D108-6F9725B7B44A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58:45.597" v="387"/>
          <ac:spMkLst>
            <pc:docMk/>
            <pc:sldMk cId="3885265095" sldId="257"/>
            <ac:spMk id="12" creationId="{B7E9AD71-996C-4FC0-B97E-85B47D00315A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58:25.925" v="384" actId="1076"/>
          <ac:spMkLst>
            <pc:docMk/>
            <pc:sldMk cId="3885265095" sldId="257"/>
            <ac:spMk id="13" creationId="{C1940DC1-5510-A36D-C2DC-01540CD3C17A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5T23:42:20.430" v="219"/>
          <ac:spMkLst>
            <pc:docMk/>
            <pc:sldMk cId="3885265095" sldId="257"/>
            <ac:spMk id="14" creationId="{596F563C-2349-A0E2-A262-5ECF9C930F8F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58:32.269" v="385" actId="1076"/>
          <ac:spMkLst>
            <pc:docMk/>
            <pc:sldMk cId="3885265095" sldId="257"/>
            <ac:spMk id="15" creationId="{7DADDBFE-11DD-CAB2-5E3E-B01A0CB68D78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3:29.697" v="240" actId="1076"/>
          <ac:spMkLst>
            <pc:docMk/>
            <pc:sldMk cId="3885265095" sldId="257"/>
            <ac:spMk id="16" creationId="{E8C715A2-A7D5-9152-3694-B5BF3D34126D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4:14.042" v="252" actId="1076"/>
          <ac:spMkLst>
            <pc:docMk/>
            <pc:sldMk cId="3885265095" sldId="257"/>
            <ac:spMk id="17" creationId="{6B4CE6D2-29E1-BB86-15EA-7ADABBA9FB03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4:57.293" v="258" actId="20577"/>
          <ac:spMkLst>
            <pc:docMk/>
            <pc:sldMk cId="3885265095" sldId="257"/>
            <ac:spMk id="18" creationId="{33BBB4A8-DD0D-DAE4-B76A-4D7C0254D2A6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5:11.294" v="263" actId="20577"/>
          <ac:spMkLst>
            <pc:docMk/>
            <pc:sldMk cId="3885265095" sldId="257"/>
            <ac:spMk id="19" creationId="{78AA19BC-079A-B685-6875-6ADEF2F84FCF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5T23:45:36.326" v="267" actId="20577"/>
          <ac:spMkLst>
            <pc:docMk/>
            <pc:sldMk cId="3885265095" sldId="257"/>
            <ac:spMk id="20" creationId="{E70130EA-C069-68D4-3CCB-E0D4BEEA219B}"/>
          </ac:spMkLst>
        </pc:spChg>
        <pc:spChg chg="add mod">
          <ac:chgData name="Nihar Himanshu Shah" userId="S::shah.niha@northeastern.edu::676a227e-c480-4285-803c-32edaaa86408" providerId="AD" clId="Web-{3D5E7094-F5C4-B60B-CBEA-9230D48B5D27}" dt="2024-05-26T00:03:51.683" v="473" actId="20577"/>
          <ac:spMkLst>
            <pc:docMk/>
            <pc:sldMk cId="3885265095" sldId="257"/>
            <ac:spMk id="21" creationId="{0EAB04DC-0798-4F8B-FCFF-5284A1B9F3D1}"/>
          </ac:spMkLst>
        </pc:spChg>
        <pc:graphicFrameChg chg="add del mod modGraphic">
          <ac:chgData name="Nihar Himanshu Shah" userId="S::shah.niha@northeastern.edu::676a227e-c480-4285-803c-32edaaa86408" providerId="AD" clId="Web-{3D5E7094-F5C4-B60B-CBEA-9230D48B5D27}" dt="2024-05-25T23:45:44.201" v="268"/>
          <ac:graphicFrameMkLst>
            <pc:docMk/>
            <pc:sldMk cId="3885265095" sldId="257"/>
            <ac:graphicFrameMk id="2" creationId="{9C810050-D9CA-D193-E6F0-65956997B0EC}"/>
          </ac:graphicFrameMkLst>
        </pc:graphicFrameChg>
        <pc:picChg chg="add mod">
          <ac:chgData name="Nihar Himanshu Shah" userId="S::shah.niha@northeastern.edu::676a227e-c480-4285-803c-32edaaa86408" providerId="AD" clId="Web-{3D5E7094-F5C4-B60B-CBEA-9230D48B5D27}" dt="2024-05-25T23:49:23.804" v="315" actId="1076"/>
          <ac:picMkLst>
            <pc:docMk/>
            <pc:sldMk cId="3885265095" sldId="257"/>
            <ac:picMk id="23" creationId="{73197B38-81B1-F5E8-868C-F5ECEBB5C84F}"/>
          </ac:picMkLst>
        </pc:picChg>
        <pc:cxnChg chg="add mod">
          <ac:chgData name="Nihar Himanshu Shah" userId="S::shah.niha@northeastern.edu::676a227e-c480-4285-803c-32edaaa86408" providerId="AD" clId="Web-{3D5E7094-F5C4-B60B-CBEA-9230D48B5D27}" dt="2024-05-25T23:41:25.160" v="209"/>
          <ac:cxnSpMkLst>
            <pc:docMk/>
            <pc:sldMk cId="3885265095" sldId="257"/>
            <ac:cxnSpMk id="3" creationId="{AEBE7F93-2207-7974-F9D4-A79EF12375C6}"/>
          </ac:cxnSpMkLst>
        </pc:cxnChg>
        <pc:cxnChg chg="add mod">
          <ac:chgData name="Nihar Himanshu Shah" userId="S::shah.niha@northeastern.edu::676a227e-c480-4285-803c-32edaaa86408" providerId="AD" clId="Web-{3D5E7094-F5C4-B60B-CBEA-9230D48B5D27}" dt="2024-05-25T23:48:07.849" v="307" actId="14100"/>
          <ac:cxnSpMkLst>
            <pc:docMk/>
            <pc:sldMk cId="3885265095" sldId="257"/>
            <ac:cxnSpMk id="22" creationId="{89D2E6E5-D4D2-966D-CE7B-391E695EF51D}"/>
          </ac:cxnSpMkLst>
        </pc:cxnChg>
      </pc:sldChg>
      <pc:sldChg chg="modSp add replId">
        <pc:chgData name="Nihar Himanshu Shah" userId="S::shah.niha@northeastern.edu::676a227e-c480-4285-803c-32edaaa86408" providerId="AD" clId="Web-{3D5E7094-F5C4-B60B-CBEA-9230D48B5D27}" dt="2024-05-26T00:11:15.413" v="583"/>
        <pc:sldMkLst>
          <pc:docMk/>
          <pc:sldMk cId="887366220" sldId="258"/>
        </pc:sldMkLst>
        <pc:spChg chg="mod">
          <ac:chgData name="Nihar Himanshu Shah" userId="S::shah.niha@northeastern.edu::676a227e-c480-4285-803c-32edaaa86408" providerId="AD" clId="Web-{3D5E7094-F5C4-B60B-CBEA-9230D48B5D27}" dt="2024-05-26T00:11:06.569" v="581"/>
          <ac:spMkLst>
            <pc:docMk/>
            <pc:sldMk cId="887366220" sldId="258"/>
            <ac:spMk id="11" creationId="{BDF8DAF0-E523-DF62-D108-6F9725B7B44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11:15.413" v="583"/>
          <ac:spMkLst>
            <pc:docMk/>
            <pc:sldMk cId="887366220" sldId="258"/>
            <ac:spMk id="12" creationId="{B7E9AD71-996C-4FC0-B97E-85B47D00315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0:30.881" v="405" actId="1076"/>
          <ac:spMkLst>
            <pc:docMk/>
            <pc:sldMk cId="887366220" sldId="258"/>
            <ac:spMk id="13" creationId="{C1940DC1-5510-A36D-C2DC-01540CD3C17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0:39.522" v="406" actId="1076"/>
          <ac:spMkLst>
            <pc:docMk/>
            <pc:sldMk cId="887366220" sldId="258"/>
            <ac:spMk id="15" creationId="{7DADDBFE-11DD-CAB2-5E3E-B01A0CB68D78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10:42.522" v="579" actId="20577"/>
          <ac:spMkLst>
            <pc:docMk/>
            <pc:sldMk cId="887366220" sldId="258"/>
            <ac:spMk id="21" creationId="{0EAB04DC-0798-4F8B-FCFF-5284A1B9F3D1}"/>
          </ac:spMkLst>
        </pc:spChg>
      </pc:sldChg>
      <pc:sldChg chg="add del replId">
        <pc:chgData name="Nihar Himanshu Shah" userId="S::shah.niha@northeastern.edu::676a227e-c480-4285-803c-32edaaa86408" providerId="AD" clId="Web-{3D5E7094-F5C4-B60B-CBEA-9230D48B5D27}" dt="2024-05-25T23:36:42.059" v="174"/>
        <pc:sldMkLst>
          <pc:docMk/>
          <pc:sldMk cId="3787073897" sldId="258"/>
        </pc:sldMkLst>
      </pc:sldChg>
      <pc:sldChg chg="modSp add replId">
        <pc:chgData name="Nihar Himanshu Shah" userId="S::shah.niha@northeastern.edu::676a227e-c480-4285-803c-32edaaa86408" providerId="AD" clId="Web-{3D5E7094-F5C4-B60B-CBEA-9230D48B5D27}" dt="2024-05-26T00:03:42.902" v="472" actId="20577"/>
        <pc:sldMkLst>
          <pc:docMk/>
          <pc:sldMk cId="609347879" sldId="259"/>
        </pc:sldMkLst>
        <pc:spChg chg="mod">
          <ac:chgData name="Nihar Himanshu Shah" userId="S::shah.niha@northeastern.edu::676a227e-c480-4285-803c-32edaaa86408" providerId="AD" clId="Web-{3D5E7094-F5C4-B60B-CBEA-9230D48B5D27}" dt="2024-05-25T23:59:29.348" v="394"/>
          <ac:spMkLst>
            <pc:docMk/>
            <pc:sldMk cId="609347879" sldId="259"/>
            <ac:spMk id="6" creationId="{26C0D327-5767-D963-D247-8B0B3F12E483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5T23:59:35.614" v="396"/>
          <ac:spMkLst>
            <pc:docMk/>
            <pc:sldMk cId="609347879" sldId="259"/>
            <ac:spMk id="12" creationId="{B7E9AD71-996C-4FC0-B97E-85B47D00315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5T23:59:16.239" v="392" actId="1076"/>
          <ac:spMkLst>
            <pc:docMk/>
            <pc:sldMk cId="609347879" sldId="259"/>
            <ac:spMk id="13" creationId="{C1940DC1-5510-A36D-C2DC-01540CD3C17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5T23:59:11.442" v="391" actId="1076"/>
          <ac:spMkLst>
            <pc:docMk/>
            <pc:sldMk cId="609347879" sldId="259"/>
            <ac:spMk id="15" creationId="{7DADDBFE-11DD-CAB2-5E3E-B01A0CB68D78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3:42.902" v="472" actId="20577"/>
          <ac:spMkLst>
            <pc:docMk/>
            <pc:sldMk cId="609347879" sldId="259"/>
            <ac:spMk id="21" creationId="{0EAB04DC-0798-4F8B-FCFF-5284A1B9F3D1}"/>
          </ac:spMkLst>
        </pc:spChg>
      </pc:sldChg>
      <pc:sldChg chg="addSp delSp modSp add replId">
        <pc:chgData name="Nihar Himanshu Shah" userId="S::shah.niha@northeastern.edu::676a227e-c480-4285-803c-32edaaa86408" providerId="AD" clId="Web-{3D5E7094-F5C4-B60B-CBEA-9230D48B5D27}" dt="2024-05-26T00:03:38.105" v="471" actId="20577"/>
        <pc:sldMkLst>
          <pc:docMk/>
          <pc:sldMk cId="1900463799" sldId="260"/>
        </pc:sldMkLst>
        <pc:spChg chg="mod">
          <ac:chgData name="Nihar Himanshu Shah" userId="S::shah.niha@northeastern.edu::676a227e-c480-4285-803c-32edaaa86408" providerId="AD" clId="Web-{3D5E7094-F5C4-B60B-CBEA-9230D48B5D27}" dt="2024-05-26T00:00:08.380" v="401"/>
          <ac:spMkLst>
            <pc:docMk/>
            <pc:sldMk cId="1900463799" sldId="260"/>
            <ac:spMk id="6" creationId="{26C0D327-5767-D963-D247-8B0B3F12E483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0:14.537" v="403"/>
          <ac:spMkLst>
            <pc:docMk/>
            <pc:sldMk cId="1900463799" sldId="260"/>
            <ac:spMk id="12" creationId="{B7E9AD71-996C-4FC0-B97E-85B47D00315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5T23:59:48.161" v="398" actId="1076"/>
          <ac:spMkLst>
            <pc:docMk/>
            <pc:sldMk cId="1900463799" sldId="260"/>
            <ac:spMk id="13" creationId="{C1940DC1-5510-A36D-C2DC-01540CD3C17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5T23:59:55.161" v="399" actId="1076"/>
          <ac:spMkLst>
            <pc:docMk/>
            <pc:sldMk cId="1900463799" sldId="260"/>
            <ac:spMk id="15" creationId="{7DADDBFE-11DD-CAB2-5E3E-B01A0CB68D78}"/>
          </ac:spMkLst>
        </pc:spChg>
        <pc:spChg chg="add del mod">
          <ac:chgData name="Nihar Himanshu Shah" userId="S::shah.niha@northeastern.edu::676a227e-c480-4285-803c-32edaaa86408" providerId="AD" clId="Web-{3D5E7094-F5C4-B60B-CBEA-9230D48B5D27}" dt="2024-05-26T00:03:38.105" v="471" actId="20577"/>
          <ac:spMkLst>
            <pc:docMk/>
            <pc:sldMk cId="1900463799" sldId="260"/>
            <ac:spMk id="21" creationId="{0EAB04DC-0798-4F8B-FCFF-5284A1B9F3D1}"/>
          </ac:spMkLst>
        </pc:spChg>
      </pc:sldChg>
      <pc:sldChg chg="modSp add ord replId">
        <pc:chgData name="Nihar Himanshu Shah" userId="S::shah.niha@northeastern.edu::676a227e-c480-4285-803c-32edaaa86408" providerId="AD" clId="Web-{3D5E7094-F5C4-B60B-CBEA-9230D48B5D27}" dt="2024-05-26T00:03:56.574" v="474" actId="20577"/>
        <pc:sldMkLst>
          <pc:docMk/>
          <pc:sldMk cId="1435262136" sldId="261"/>
        </pc:sldMkLst>
        <pc:spChg chg="mod">
          <ac:chgData name="Nihar Himanshu Shah" userId="S::shah.niha@northeastern.edu::676a227e-c480-4285-803c-32edaaa86408" providerId="AD" clId="Web-{3D5E7094-F5C4-B60B-CBEA-9230D48B5D27}" dt="2024-05-25T23:58:00.237" v="381" actId="1076"/>
          <ac:spMkLst>
            <pc:docMk/>
            <pc:sldMk cId="1435262136" sldId="261"/>
            <ac:spMk id="13" creationId="{C1940DC1-5510-A36D-C2DC-01540CD3C17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5T23:58:13.065" v="382" actId="1076"/>
          <ac:spMkLst>
            <pc:docMk/>
            <pc:sldMk cId="1435262136" sldId="261"/>
            <ac:spMk id="15" creationId="{7DADDBFE-11DD-CAB2-5E3E-B01A0CB68D78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3:56.574" v="474" actId="20577"/>
          <ac:spMkLst>
            <pc:docMk/>
            <pc:sldMk cId="1435262136" sldId="261"/>
            <ac:spMk id="21" creationId="{0EAB04DC-0798-4F8B-FCFF-5284A1B9F3D1}"/>
          </ac:spMkLst>
        </pc:spChg>
      </pc:sldChg>
      <pc:sldChg chg="modSp add del replId">
        <pc:chgData name="Nihar Himanshu Shah" userId="S::shah.niha@northeastern.edu::676a227e-c480-4285-803c-32edaaa86408" providerId="AD" clId="Web-{3D5E7094-F5C4-B60B-CBEA-9230D48B5D27}" dt="2024-05-26T00:03:26.104" v="469" actId="20577"/>
        <pc:sldMkLst>
          <pc:docMk/>
          <pc:sldMk cId="251453477" sldId="262"/>
        </pc:sldMkLst>
        <pc:spChg chg="mod">
          <ac:chgData name="Nihar Himanshu Shah" userId="S::shah.niha@northeastern.edu::676a227e-c480-4285-803c-32edaaa86408" providerId="AD" clId="Web-{3D5E7094-F5C4-B60B-CBEA-9230D48B5D27}" dt="2024-05-26T00:03:26.104" v="469" actId="20577"/>
          <ac:spMkLst>
            <pc:docMk/>
            <pc:sldMk cId="251453477" sldId="262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5:22.467" v="485" actId="20577"/>
        <pc:sldMkLst>
          <pc:docMk/>
          <pc:sldMk cId="3822535127" sldId="263"/>
        </pc:sldMkLst>
        <pc:spChg chg="mod">
          <ac:chgData name="Nihar Himanshu Shah" userId="S::shah.niha@northeastern.edu::676a227e-c480-4285-803c-32edaaa86408" providerId="AD" clId="Web-{3D5E7094-F5C4-B60B-CBEA-9230D48B5D27}" dt="2024-05-26T00:04:33.965" v="477"/>
          <ac:spMkLst>
            <pc:docMk/>
            <pc:sldMk cId="3822535127" sldId="263"/>
            <ac:spMk id="6" creationId="{26C0D327-5767-D963-D247-8B0B3F12E483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4:43.497" v="479"/>
          <ac:spMkLst>
            <pc:docMk/>
            <pc:sldMk cId="3822535127" sldId="263"/>
            <ac:spMk id="7" creationId="{ECA8EAC2-A860-CAC1-AB2F-40D27C26E0BE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5:22.467" v="485" actId="20577"/>
          <ac:spMkLst>
            <pc:docMk/>
            <pc:sldMk cId="3822535127" sldId="263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5:36.092" v="491" actId="20577"/>
        <pc:sldMkLst>
          <pc:docMk/>
          <pc:sldMk cId="3901998948" sldId="264"/>
        </pc:sldMkLst>
        <pc:spChg chg="mod">
          <ac:chgData name="Nihar Himanshu Shah" userId="S::shah.niha@northeastern.edu::676a227e-c480-4285-803c-32edaaa86408" providerId="AD" clId="Web-{3D5E7094-F5C4-B60B-CBEA-9230D48B5D27}" dt="2024-05-26T00:05:36.092" v="491" actId="20577"/>
          <ac:spMkLst>
            <pc:docMk/>
            <pc:sldMk cId="3901998948" sldId="264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5:44.577" v="493" actId="20577"/>
        <pc:sldMkLst>
          <pc:docMk/>
          <pc:sldMk cId="2758567775" sldId="265"/>
        </pc:sldMkLst>
        <pc:spChg chg="mod">
          <ac:chgData name="Nihar Himanshu Shah" userId="S::shah.niha@northeastern.edu::676a227e-c480-4285-803c-32edaaa86408" providerId="AD" clId="Web-{3D5E7094-F5C4-B60B-CBEA-9230D48B5D27}" dt="2024-05-26T00:05:44.577" v="493" actId="20577"/>
          <ac:spMkLst>
            <pc:docMk/>
            <pc:sldMk cId="2758567775" sldId="265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6:01.577" v="498" actId="20577"/>
        <pc:sldMkLst>
          <pc:docMk/>
          <pc:sldMk cId="861916727" sldId="266"/>
        </pc:sldMkLst>
        <pc:spChg chg="mod">
          <ac:chgData name="Nihar Himanshu Shah" userId="S::shah.niha@northeastern.edu::676a227e-c480-4285-803c-32edaaa86408" providerId="AD" clId="Web-{3D5E7094-F5C4-B60B-CBEA-9230D48B5D27}" dt="2024-05-26T00:06:01.577" v="498" actId="20577"/>
          <ac:spMkLst>
            <pc:docMk/>
            <pc:sldMk cId="861916727" sldId="266"/>
            <ac:spMk id="21" creationId="{0EAB04DC-0798-4F8B-FCFF-5284A1B9F3D1}"/>
          </ac:spMkLst>
        </pc:spChg>
      </pc:sldChg>
      <pc:sldChg chg="new del">
        <pc:chgData name="Nihar Himanshu Shah" userId="S::shah.niha@northeastern.edu::676a227e-c480-4285-803c-32edaaa86408" providerId="AD" clId="Web-{3D5E7094-F5C4-B60B-CBEA-9230D48B5D27}" dt="2024-05-26T00:05:53.780" v="495"/>
        <pc:sldMkLst>
          <pc:docMk/>
          <pc:sldMk cId="3045798014" sldId="266"/>
        </pc:sldMkLst>
      </pc:sldChg>
      <pc:sldChg chg="modSp add replId">
        <pc:chgData name="Nihar Himanshu Shah" userId="S::shah.niha@northeastern.edu::676a227e-c480-4285-803c-32edaaa86408" providerId="AD" clId="Web-{3D5E7094-F5C4-B60B-CBEA-9230D48B5D27}" dt="2024-05-26T00:06:08.765" v="500" actId="20577"/>
        <pc:sldMkLst>
          <pc:docMk/>
          <pc:sldMk cId="1900278422" sldId="267"/>
        </pc:sldMkLst>
        <pc:spChg chg="mod">
          <ac:chgData name="Nihar Himanshu Shah" userId="S::shah.niha@northeastern.edu::676a227e-c480-4285-803c-32edaaa86408" providerId="AD" clId="Web-{3D5E7094-F5C4-B60B-CBEA-9230D48B5D27}" dt="2024-05-26T00:06:08.765" v="500" actId="20577"/>
          <ac:spMkLst>
            <pc:docMk/>
            <pc:sldMk cId="1900278422" sldId="267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6:23.796" v="504" actId="20577"/>
        <pc:sldMkLst>
          <pc:docMk/>
          <pc:sldMk cId="1364049025" sldId="268"/>
        </pc:sldMkLst>
        <pc:spChg chg="mod">
          <ac:chgData name="Nihar Himanshu Shah" userId="S::shah.niha@northeastern.edu::676a227e-c480-4285-803c-32edaaa86408" providerId="AD" clId="Web-{3D5E7094-F5C4-B60B-CBEA-9230D48B5D27}" dt="2024-05-26T00:06:23.796" v="504" actId="20577"/>
          <ac:spMkLst>
            <pc:docMk/>
            <pc:sldMk cId="1364049025" sldId="268"/>
            <ac:spMk id="21" creationId="{0EAB04DC-0798-4F8B-FCFF-5284A1B9F3D1}"/>
          </ac:spMkLst>
        </pc:spChg>
      </pc:sldChg>
      <pc:sldChg chg="new del">
        <pc:chgData name="Nihar Himanshu Shah" userId="S::shah.niha@northeastern.edu::676a227e-c480-4285-803c-32edaaa86408" providerId="AD" clId="Web-{3D5E7094-F5C4-B60B-CBEA-9230D48B5D27}" dt="2024-05-26T00:06:17.281" v="502"/>
        <pc:sldMkLst>
          <pc:docMk/>
          <pc:sldMk cId="3210658226" sldId="268"/>
        </pc:sldMkLst>
      </pc:sldChg>
      <pc:sldChg chg="modSp add replId">
        <pc:chgData name="Nihar Himanshu Shah" userId="S::shah.niha@northeastern.edu::676a227e-c480-4285-803c-32edaaa86408" providerId="AD" clId="Web-{3D5E7094-F5C4-B60B-CBEA-9230D48B5D27}" dt="2024-05-26T00:06:31.859" v="506" actId="20577"/>
        <pc:sldMkLst>
          <pc:docMk/>
          <pc:sldMk cId="1652940128" sldId="269"/>
        </pc:sldMkLst>
        <pc:spChg chg="mod">
          <ac:chgData name="Nihar Himanshu Shah" userId="S::shah.niha@northeastern.edu::676a227e-c480-4285-803c-32edaaa86408" providerId="AD" clId="Web-{3D5E7094-F5C4-B60B-CBEA-9230D48B5D27}" dt="2024-05-26T00:06:31.859" v="506" actId="20577"/>
          <ac:spMkLst>
            <pc:docMk/>
            <pc:sldMk cId="1652940128" sldId="269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6:41.422" v="508" actId="20577"/>
        <pc:sldMkLst>
          <pc:docMk/>
          <pc:sldMk cId="2679004631" sldId="270"/>
        </pc:sldMkLst>
        <pc:spChg chg="mod">
          <ac:chgData name="Nihar Himanshu Shah" userId="S::shah.niha@northeastern.edu::676a227e-c480-4285-803c-32edaaa86408" providerId="AD" clId="Web-{3D5E7094-F5C4-B60B-CBEA-9230D48B5D27}" dt="2024-05-26T00:06:41.422" v="508" actId="20577"/>
          <ac:spMkLst>
            <pc:docMk/>
            <pc:sldMk cId="2679004631" sldId="270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7:00.938" v="524" actId="20577"/>
        <pc:sldMkLst>
          <pc:docMk/>
          <pc:sldMk cId="4271371378" sldId="271"/>
        </pc:sldMkLst>
        <pc:spChg chg="mod">
          <ac:chgData name="Nihar Himanshu Shah" userId="S::shah.niha@northeastern.edu::676a227e-c480-4285-803c-32edaaa86408" providerId="AD" clId="Web-{3D5E7094-F5C4-B60B-CBEA-9230D48B5D27}" dt="2024-05-26T00:07:00.938" v="524" actId="20577"/>
          <ac:spMkLst>
            <pc:docMk/>
            <pc:sldMk cId="4271371378" sldId="271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7:08.657" v="526" actId="20577"/>
        <pc:sldMkLst>
          <pc:docMk/>
          <pc:sldMk cId="1497465195" sldId="272"/>
        </pc:sldMkLst>
        <pc:spChg chg="mod">
          <ac:chgData name="Nihar Himanshu Shah" userId="S::shah.niha@northeastern.edu::676a227e-c480-4285-803c-32edaaa86408" providerId="AD" clId="Web-{3D5E7094-F5C4-B60B-CBEA-9230D48B5D27}" dt="2024-05-26T00:07:08.657" v="526" actId="20577"/>
          <ac:spMkLst>
            <pc:docMk/>
            <pc:sldMk cId="1497465195" sldId="272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08:12.159" v="544"/>
        <pc:sldMkLst>
          <pc:docMk/>
          <pc:sldMk cId="3776560777" sldId="273"/>
        </pc:sldMkLst>
        <pc:spChg chg="mod">
          <ac:chgData name="Nihar Himanshu Shah" userId="S::shah.niha@northeastern.edu::676a227e-c480-4285-803c-32edaaa86408" providerId="AD" clId="Web-{3D5E7094-F5C4-B60B-CBEA-9230D48B5D27}" dt="2024-05-26T00:08:12.159" v="544"/>
          <ac:spMkLst>
            <pc:docMk/>
            <pc:sldMk cId="3776560777" sldId="273"/>
            <ac:spMk id="7" creationId="{ECA8EAC2-A860-CAC1-AB2F-40D27C26E0BE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8:06.377" v="542"/>
          <ac:spMkLst>
            <pc:docMk/>
            <pc:sldMk cId="3776560777" sldId="273"/>
            <ac:spMk id="8" creationId="{D5EBF39A-5082-C720-37EF-D7A475ABD5B3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7:55.049" v="540" actId="20577"/>
          <ac:spMkLst>
            <pc:docMk/>
            <pc:sldMk cId="3776560777" sldId="273"/>
            <ac:spMk id="21" creationId="{0EAB04DC-0798-4F8B-FCFF-5284A1B9F3D1}"/>
          </ac:spMkLst>
        </pc:spChg>
      </pc:sldChg>
      <pc:sldChg chg="new del">
        <pc:chgData name="Nihar Himanshu Shah" userId="S::shah.niha@northeastern.edu::676a227e-c480-4285-803c-32edaaa86408" providerId="AD" clId="Web-{3D5E7094-F5C4-B60B-CBEA-9230D48B5D27}" dt="2024-05-26T00:08:25.331" v="546"/>
        <pc:sldMkLst>
          <pc:docMk/>
          <pc:sldMk cId="583097092" sldId="274"/>
        </pc:sldMkLst>
      </pc:sldChg>
      <pc:sldChg chg="modSp add replId">
        <pc:chgData name="Nihar Himanshu Shah" userId="S::shah.niha@northeastern.edu::676a227e-c480-4285-803c-32edaaa86408" providerId="AD" clId="Web-{3D5E7094-F5C4-B60B-CBEA-9230D48B5D27}" dt="2024-05-26T00:09:18.441" v="563" actId="20577"/>
        <pc:sldMkLst>
          <pc:docMk/>
          <pc:sldMk cId="3349554550" sldId="274"/>
        </pc:sldMkLst>
        <pc:spChg chg="mod">
          <ac:chgData name="Nihar Himanshu Shah" userId="S::shah.niha@northeastern.edu::676a227e-c480-4285-803c-32edaaa86408" providerId="AD" clId="Web-{3D5E7094-F5C4-B60B-CBEA-9230D48B5D27}" dt="2024-05-26T00:09:06.957" v="560"/>
          <ac:spMkLst>
            <pc:docMk/>
            <pc:sldMk cId="3349554550" sldId="274"/>
            <ac:spMk id="8" creationId="{D5EBF39A-5082-C720-37EF-D7A475ABD5B3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9:13.316" v="562"/>
          <ac:spMkLst>
            <pc:docMk/>
            <pc:sldMk cId="3349554550" sldId="274"/>
            <ac:spMk id="9" creationId="{D6599F49-1C3A-501A-3409-01AC3AC8C69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9:18.441" v="563" actId="20577"/>
          <ac:spMkLst>
            <pc:docMk/>
            <pc:sldMk cId="3349554550" sldId="274"/>
            <ac:spMk id="21" creationId="{0EAB04DC-0798-4F8B-FCFF-5284A1B9F3D1}"/>
          </ac:spMkLst>
        </pc:spChg>
      </pc:sldChg>
      <pc:sldChg chg="modSp add replId">
        <pc:chgData name="Nihar Himanshu Shah" userId="S::shah.niha@northeastern.edu::676a227e-c480-4285-803c-32edaaa86408" providerId="AD" clId="Web-{3D5E7094-F5C4-B60B-CBEA-9230D48B5D27}" dt="2024-05-26T00:10:09.958" v="571"/>
        <pc:sldMkLst>
          <pc:docMk/>
          <pc:sldMk cId="2124812146" sldId="275"/>
        </pc:sldMkLst>
        <pc:spChg chg="mod">
          <ac:chgData name="Nihar Himanshu Shah" userId="S::shah.niha@northeastern.edu::676a227e-c480-4285-803c-32edaaa86408" providerId="AD" clId="Web-{3D5E7094-F5C4-B60B-CBEA-9230D48B5D27}" dt="2024-05-26T00:10:09.958" v="571"/>
          <ac:spMkLst>
            <pc:docMk/>
            <pc:sldMk cId="2124812146" sldId="275"/>
            <ac:spMk id="9" creationId="{D6599F49-1C3A-501A-3409-01AC3AC8C69A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9:58.099" v="569"/>
          <ac:spMkLst>
            <pc:docMk/>
            <pc:sldMk cId="2124812146" sldId="275"/>
            <ac:spMk id="10" creationId="{C70B9D47-6C21-276E-164B-2360FC6A704F}"/>
          </ac:spMkLst>
        </pc:spChg>
        <pc:spChg chg="mod">
          <ac:chgData name="Nihar Himanshu Shah" userId="S::shah.niha@northeastern.edu::676a227e-c480-4285-803c-32edaaa86408" providerId="AD" clId="Web-{3D5E7094-F5C4-B60B-CBEA-9230D48B5D27}" dt="2024-05-26T00:09:42.817" v="567" actId="20577"/>
          <ac:spMkLst>
            <pc:docMk/>
            <pc:sldMk cId="2124812146" sldId="275"/>
            <ac:spMk id="21" creationId="{0EAB04DC-0798-4F8B-FCFF-5284A1B9F3D1}"/>
          </ac:spMkLst>
        </pc:spChg>
      </pc:sldChg>
      <pc:sldChg chg="addSp delSp modSp new mod setBg">
        <pc:chgData name="Nihar Himanshu Shah" userId="S::shah.niha@northeastern.edu::676a227e-c480-4285-803c-32edaaa86408" providerId="AD" clId="Web-{3D5E7094-F5C4-B60B-CBEA-9230D48B5D27}" dt="2024-05-26T00:13:14.323" v="610"/>
        <pc:sldMkLst>
          <pc:docMk/>
          <pc:sldMk cId="1717626193" sldId="276"/>
        </pc:sldMkLst>
        <pc:spChg chg="mod">
          <ac:chgData name="Nihar Himanshu Shah" userId="S::shah.niha@northeastern.edu::676a227e-c480-4285-803c-32edaaa86408" providerId="AD" clId="Web-{3D5E7094-F5C4-B60B-CBEA-9230D48B5D27}" dt="2024-05-26T00:13:14.323" v="610"/>
          <ac:spMkLst>
            <pc:docMk/>
            <pc:sldMk cId="1717626193" sldId="276"/>
            <ac:spMk id="2" creationId="{C02F67D8-F49B-68B9-C113-A0C3F78A247D}"/>
          </ac:spMkLst>
        </pc:spChg>
        <pc:spChg chg="del mod">
          <ac:chgData name="Nihar Himanshu Shah" userId="S::shah.niha@northeastern.edu::676a227e-c480-4285-803c-32edaaa86408" providerId="AD" clId="Web-{3D5E7094-F5C4-B60B-CBEA-9230D48B5D27}" dt="2024-05-26T00:12:24.384" v="600"/>
          <ac:spMkLst>
            <pc:docMk/>
            <pc:sldMk cId="1717626193" sldId="276"/>
            <ac:spMk id="3" creationId="{3B077339-0F7A-5F4D-4C11-E9D9CD4D77CF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18.790" v="595"/>
          <ac:spMkLst>
            <pc:docMk/>
            <pc:sldMk cId="1717626193" sldId="276"/>
            <ac:spMk id="8" creationId="{DEE2AD96-B495-4E06-9291-B71706F728CB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18.790" v="595"/>
          <ac:spMkLst>
            <pc:docMk/>
            <pc:sldMk cId="1717626193" sldId="276"/>
            <ac:spMk id="10" creationId="{53CF6D67-C5A8-4ADD-9E8E-1E38CA1D3166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18.790" v="595"/>
          <ac:spMkLst>
            <pc:docMk/>
            <pc:sldMk cId="1717626193" sldId="276"/>
            <ac:spMk id="12" creationId="{86909FA0-B515-4681-B7A8-FA281D133B94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18.790" v="595"/>
          <ac:spMkLst>
            <pc:docMk/>
            <pc:sldMk cId="1717626193" sldId="276"/>
            <ac:spMk id="14" creationId="{21C9FE86-FCC3-4A31-AA1C-C882262B7FE7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21.352" v="597"/>
          <ac:spMkLst>
            <pc:docMk/>
            <pc:sldMk cId="1717626193" sldId="276"/>
            <ac:spMk id="15" creationId="{D5B0017B-2ECA-49AF-B397-DC140825DF8D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18.790" v="595"/>
          <ac:spMkLst>
            <pc:docMk/>
            <pc:sldMk cId="1717626193" sldId="276"/>
            <ac:spMk id="16" creationId="{7D96243B-ECED-4B71-8E06-AE9A285EAD20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18.790" v="595"/>
          <ac:spMkLst>
            <pc:docMk/>
            <pc:sldMk cId="1717626193" sldId="276"/>
            <ac:spMk id="18" creationId="{A09989E4-EFDC-4A90-A633-E0525FB4139E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21.352" v="597"/>
          <ac:spMkLst>
            <pc:docMk/>
            <pc:sldMk cId="1717626193" sldId="276"/>
            <ac:spMk id="20" creationId="{B6CDA21F-E7AF-4C75-8395-33F58D5B0E45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24.384" v="599"/>
          <ac:spMkLst>
            <pc:docMk/>
            <pc:sldMk cId="1717626193" sldId="276"/>
            <ac:spMk id="24" creationId="{5C8908E2-EE49-44D2-9428-A28D2312A8D5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24.384" v="599"/>
          <ac:spMkLst>
            <pc:docMk/>
            <pc:sldMk cId="1717626193" sldId="276"/>
            <ac:spMk id="27" creationId="{BD92035A-AA2F-4CD8-A556-1CE8BDEC75BD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2:24.384" v="599"/>
          <ac:spMkLst>
            <pc:docMk/>
            <pc:sldMk cId="1717626193" sldId="276"/>
            <ac:spMk id="28" creationId="{ED888B23-07FA-482A-96DF-47E31AF1A603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10"/>
          <ac:spMkLst>
            <pc:docMk/>
            <pc:sldMk cId="1717626193" sldId="276"/>
            <ac:spMk id="30" creationId="{A3363022-C969-41E9-8EB2-E4C94908C1FA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10"/>
          <ac:spMkLst>
            <pc:docMk/>
            <pc:sldMk cId="1717626193" sldId="276"/>
            <ac:spMk id="31" creationId="{8D1AD6B3-BE88-4CEB-BA17-790657CC4729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09"/>
          <ac:spMkLst>
            <pc:docMk/>
            <pc:sldMk cId="1717626193" sldId="276"/>
            <ac:spMk id="40" creationId="{8555C5B3-193A-4749-9AFD-682E53CDDE8F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09"/>
          <ac:spMkLst>
            <pc:docMk/>
            <pc:sldMk cId="1717626193" sldId="276"/>
            <ac:spMk id="42" creationId="{2EAE06A6-F76A-41C9-827A-C561B004485C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09"/>
          <ac:spMkLst>
            <pc:docMk/>
            <pc:sldMk cId="1717626193" sldId="276"/>
            <ac:spMk id="44" creationId="{89F9D4E8-0639-444B-949B-9518585061AF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09"/>
          <ac:spMkLst>
            <pc:docMk/>
            <pc:sldMk cId="1717626193" sldId="276"/>
            <ac:spMk id="46" creationId="{7E3DA7A2-ED70-4BBA-AB72-00AD461FA405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09"/>
          <ac:spMkLst>
            <pc:docMk/>
            <pc:sldMk cId="1717626193" sldId="276"/>
            <ac:spMk id="48" creationId="{FC485432-3647-4218-B5D3-15D3FA222B13}"/>
          </ac:spMkLst>
        </pc:spChg>
        <pc:spChg chg="add del">
          <ac:chgData name="Nihar Himanshu Shah" userId="S::shah.niha@northeastern.edu::676a227e-c480-4285-803c-32edaaa86408" providerId="AD" clId="Web-{3D5E7094-F5C4-B60B-CBEA-9230D48B5D27}" dt="2024-05-26T00:13:14.323" v="609"/>
          <ac:spMkLst>
            <pc:docMk/>
            <pc:sldMk cId="1717626193" sldId="276"/>
            <ac:spMk id="50" creationId="{F4AFDDCA-6ABA-4D23-8A5C-1BF0F4308148}"/>
          </ac:spMkLst>
        </pc:spChg>
        <pc:spChg chg="add">
          <ac:chgData name="Nihar Himanshu Shah" userId="S::shah.niha@northeastern.edu::676a227e-c480-4285-803c-32edaaa86408" providerId="AD" clId="Web-{3D5E7094-F5C4-B60B-CBEA-9230D48B5D27}" dt="2024-05-26T00:13:14.323" v="610"/>
          <ac:spMkLst>
            <pc:docMk/>
            <pc:sldMk cId="1717626193" sldId="276"/>
            <ac:spMk id="52" creationId="{19D32F93-50AC-4C46-A5DB-291C60DDB7BD}"/>
          </ac:spMkLst>
        </pc:spChg>
        <pc:spChg chg="add">
          <ac:chgData name="Nihar Himanshu Shah" userId="S::shah.niha@northeastern.edu::676a227e-c480-4285-803c-32edaaa86408" providerId="AD" clId="Web-{3D5E7094-F5C4-B60B-CBEA-9230D48B5D27}" dt="2024-05-26T00:13:14.323" v="610"/>
          <ac:spMkLst>
            <pc:docMk/>
            <pc:sldMk cId="1717626193" sldId="276"/>
            <ac:spMk id="53" creationId="{827DC2C4-B485-428A-BF4A-472D2967F47F}"/>
          </ac:spMkLst>
        </pc:spChg>
        <pc:spChg chg="add">
          <ac:chgData name="Nihar Himanshu Shah" userId="S::shah.niha@northeastern.edu::676a227e-c480-4285-803c-32edaaa86408" providerId="AD" clId="Web-{3D5E7094-F5C4-B60B-CBEA-9230D48B5D27}" dt="2024-05-26T00:13:14.323" v="610"/>
          <ac:spMkLst>
            <pc:docMk/>
            <pc:sldMk cId="1717626193" sldId="276"/>
            <ac:spMk id="54" creationId="{EE04B5EB-F158-4507-90DD-BD23620C7CC9}"/>
          </ac:spMkLst>
        </pc:spChg>
        <pc:grpChg chg="add del">
          <ac:chgData name="Nihar Himanshu Shah" userId="S::shah.niha@northeastern.edu::676a227e-c480-4285-803c-32edaaa86408" providerId="AD" clId="Web-{3D5E7094-F5C4-B60B-CBEA-9230D48B5D27}" dt="2024-05-26T00:12:21.352" v="597"/>
          <ac:grpSpMkLst>
            <pc:docMk/>
            <pc:sldMk cId="1717626193" sldId="276"/>
            <ac:grpSpMk id="21" creationId="{AE1C45F0-260A-458C-96ED-C1F6D2151219}"/>
          </ac:grpSpMkLst>
        </pc:grpChg>
        <pc:grpChg chg="add del">
          <ac:chgData name="Nihar Himanshu Shah" userId="S::shah.niha@northeastern.edu::676a227e-c480-4285-803c-32edaaa86408" providerId="AD" clId="Web-{3D5E7094-F5C4-B60B-CBEA-9230D48B5D27}" dt="2024-05-26T00:12:24.384" v="599"/>
          <ac:grpSpMkLst>
            <pc:docMk/>
            <pc:sldMk cId="1717626193" sldId="276"/>
            <ac:grpSpMk id="25" creationId="{5D1A9D8B-3117-4D9D-BDA4-DD81895098B0}"/>
          </ac:grpSpMkLst>
        </pc:grpChg>
        <pc:grpChg chg="add del">
          <ac:chgData name="Nihar Himanshu Shah" userId="S::shah.niha@northeastern.edu::676a227e-c480-4285-803c-32edaaa86408" providerId="AD" clId="Web-{3D5E7094-F5C4-B60B-CBEA-9230D48B5D27}" dt="2024-05-26T00:13:14.323" v="610"/>
          <ac:grpSpMkLst>
            <pc:docMk/>
            <pc:sldMk cId="1717626193" sldId="276"/>
            <ac:grpSpMk id="32" creationId="{89D1390B-7E13-4B4F-9CB2-391063412E54}"/>
          </ac:grpSpMkLst>
        </pc:grpChg>
        <pc:picChg chg="add mod">
          <ac:chgData name="Nihar Himanshu Shah" userId="S::shah.niha@northeastern.edu::676a227e-c480-4285-803c-32edaaa86408" providerId="AD" clId="Web-{3D5E7094-F5C4-B60B-CBEA-9230D48B5D27}" dt="2024-05-26T00:13:14.323" v="610"/>
          <ac:picMkLst>
            <pc:docMk/>
            <pc:sldMk cId="1717626193" sldId="276"/>
            <ac:picMk id="7" creationId="{576043C9-C7BA-CB96-13E7-0A9CA4C9770E}"/>
          </ac:picMkLst>
        </pc:picChg>
        <pc:cxnChg chg="add del">
          <ac:chgData name="Nihar Himanshu Shah" userId="S::shah.niha@northeastern.edu::676a227e-c480-4285-803c-32edaaa86408" providerId="AD" clId="Web-{3D5E7094-F5C4-B60B-CBEA-9230D48B5D27}" dt="2024-05-26T00:12:21.352" v="597"/>
          <ac:cxnSpMkLst>
            <pc:docMk/>
            <pc:sldMk cId="1717626193" sldId="276"/>
            <ac:cxnSpMk id="17" creationId="{6CF1BAF6-AD41-4082-B212-8A1F9A2E8779}"/>
          </ac:cxnSpMkLst>
        </pc:cxnChg>
      </pc:sldChg>
      <pc:sldChg chg="modSp add del replId">
        <pc:chgData name="Nihar Himanshu Shah" userId="S::shah.niha@northeastern.edu::676a227e-c480-4285-803c-32edaaa86408" providerId="AD" clId="Web-{3D5E7094-F5C4-B60B-CBEA-9230D48B5D27}" dt="2024-05-26T00:11:43.086" v="588"/>
        <pc:sldMkLst>
          <pc:docMk/>
          <pc:sldMk cId="3055823602" sldId="276"/>
        </pc:sldMkLst>
        <pc:spChg chg="mod">
          <ac:chgData name="Nihar Himanshu Shah" userId="S::shah.niha@northeastern.edu::676a227e-c480-4285-803c-32edaaa86408" providerId="AD" clId="Web-{3D5E7094-F5C4-B60B-CBEA-9230D48B5D27}" dt="2024-05-26T00:11:33.242" v="587" actId="20577"/>
          <ac:spMkLst>
            <pc:docMk/>
            <pc:sldMk cId="3055823602" sldId="276"/>
            <ac:spMk id="21" creationId="{0EAB04DC-0798-4F8B-FCFF-5284A1B9F3D1}"/>
          </ac:spMkLst>
        </pc:spChg>
      </pc:sldChg>
    </pc:docChg>
  </pc:docChgLst>
  <pc:docChgLst>
    <pc:chgData name="Manav Jatakia" userId="S::jatakia.m@northeastern.edu::6ea4c89d-d9ba-4955-a9e3-3c639a4ec4d8" providerId="AD" clId="Web-{B34AD2A8-B94F-9F51-4D47-44B2FEC2848C}"/>
    <pc:docChg chg="modSld">
      <pc:chgData name="Manav Jatakia" userId="S::jatakia.m@northeastern.edu::6ea4c89d-d9ba-4955-a9e3-3c639a4ec4d8" providerId="AD" clId="Web-{B34AD2A8-B94F-9F51-4D47-44B2FEC2848C}" dt="2024-05-29T03:33:56.522" v="169" actId="20577"/>
      <pc:docMkLst>
        <pc:docMk/>
      </pc:docMkLst>
      <pc:sldChg chg="addSp modSp">
        <pc:chgData name="Manav Jatakia" userId="S::jatakia.m@northeastern.edu::6ea4c89d-d9ba-4955-a9e3-3c639a4ec4d8" providerId="AD" clId="Web-{B34AD2A8-B94F-9F51-4D47-44B2FEC2848C}" dt="2024-05-29T03:33:56.522" v="169" actId="20577"/>
        <pc:sldMkLst>
          <pc:docMk/>
          <pc:sldMk cId="1900463799" sldId="260"/>
        </pc:sldMkLst>
        <pc:spChg chg="add mod">
          <ac:chgData name="Manav Jatakia" userId="S::jatakia.m@northeastern.edu::6ea4c89d-d9ba-4955-a9e3-3c639a4ec4d8" providerId="AD" clId="Web-{B34AD2A8-B94F-9F51-4D47-44B2FEC2848C}" dt="2024-05-29T03:33:56.522" v="169" actId="20577"/>
          <ac:spMkLst>
            <pc:docMk/>
            <pc:sldMk cId="1900463799" sldId="260"/>
            <ac:spMk id="2" creationId="{FA7FEC5D-AC8E-3FA0-6606-37A8146140EE}"/>
          </ac:spMkLst>
        </pc:spChg>
      </pc:sldChg>
      <pc:sldChg chg="modSp">
        <pc:chgData name="Manav Jatakia" userId="S::jatakia.m@northeastern.edu::6ea4c89d-d9ba-4955-a9e3-3c639a4ec4d8" providerId="AD" clId="Web-{B34AD2A8-B94F-9F51-4D47-44B2FEC2848C}" dt="2024-05-29T02:19:47.582" v="2" actId="20577"/>
        <pc:sldMkLst>
          <pc:docMk/>
          <pc:sldMk cId="251453477" sldId="262"/>
        </pc:sldMkLst>
        <pc:spChg chg="mod">
          <ac:chgData name="Manav Jatakia" userId="S::jatakia.m@northeastern.edu::6ea4c89d-d9ba-4955-a9e3-3c639a4ec4d8" providerId="AD" clId="Web-{B34AD2A8-B94F-9F51-4D47-44B2FEC2848C}" dt="2024-05-29T02:19:47.582" v="2" actId="20577"/>
          <ac:spMkLst>
            <pc:docMk/>
            <pc:sldMk cId="251453477" sldId="262"/>
            <ac:spMk id="2" creationId="{4316F0BF-A5E7-E23A-4C1F-4CCB4BCA04C6}"/>
          </ac:spMkLst>
        </pc:spChg>
      </pc:sldChg>
    </pc:docChg>
  </pc:docChgLst>
  <pc:docChgLst>
    <pc:chgData name="Abhishek Mehra" userId="S::mehra.ab@northeastern.edu::217d9b29-db60-4d47-87ad-d5c482488284" providerId="AD" clId="Web-{40F5DB83-B855-C6CD-ACB5-E5E070C27F63}"/>
    <pc:docChg chg="modSld sldOrd">
      <pc:chgData name="Abhishek Mehra" userId="S::mehra.ab@northeastern.edu::217d9b29-db60-4d47-87ad-d5c482488284" providerId="AD" clId="Web-{40F5DB83-B855-C6CD-ACB5-E5E070C27F63}" dt="2024-06-26T01:02:41.264" v="10"/>
      <pc:docMkLst>
        <pc:docMk/>
      </pc:docMkLst>
      <pc:sldChg chg="addSp delSp modSp mod ord modShow">
        <pc:chgData name="Abhishek Mehra" userId="S::mehra.ab@northeastern.edu::217d9b29-db60-4d47-87ad-d5c482488284" providerId="AD" clId="Web-{40F5DB83-B855-C6CD-ACB5-E5E070C27F63}" dt="2024-06-26T01:02:41.264" v="10"/>
        <pc:sldMkLst>
          <pc:docMk/>
          <pc:sldMk cId="1939954407" sldId="288"/>
        </pc:sldMkLst>
        <pc:picChg chg="add del mod">
          <ac:chgData name="Abhishek Mehra" userId="S::mehra.ab@northeastern.edu::217d9b29-db60-4d47-87ad-d5c482488284" providerId="AD" clId="Web-{40F5DB83-B855-C6CD-ACB5-E5E070C27F63}" dt="2024-06-26T01:01:05.743" v="2"/>
          <ac:picMkLst>
            <pc:docMk/>
            <pc:sldMk cId="1939954407" sldId="288"/>
            <ac:picMk id="2" creationId="{19E9AC6C-28B6-D907-8CC3-4C13657FE727}"/>
          </ac:picMkLst>
        </pc:picChg>
        <pc:picChg chg="add mod">
          <ac:chgData name="Abhishek Mehra" userId="S::mehra.ab@northeastern.edu::217d9b29-db60-4d47-87ad-d5c482488284" providerId="AD" clId="Web-{40F5DB83-B855-C6CD-ACB5-E5E070C27F63}" dt="2024-06-26T01:01:28.791" v="7" actId="14100"/>
          <ac:picMkLst>
            <pc:docMk/>
            <pc:sldMk cId="1939954407" sldId="288"/>
            <ac:picMk id="4" creationId="{89505ACE-116A-B93C-1A91-E3CB30BF7A70}"/>
          </ac:picMkLst>
        </pc:picChg>
      </pc:sldChg>
    </pc:docChg>
  </pc:docChgLst>
  <pc:docChgLst>
    <pc:chgData name="Nihar Himanshu Shah" userId="S::shah.niha@northeastern.edu::676a227e-c480-4285-803c-32edaaa86408" providerId="AD" clId="Web-{19B2C688-3687-5520-F999-55EDF7D2129B}"/>
    <pc:docChg chg="addSld delSld modSld sldOrd addSection delSection modSection">
      <pc:chgData name="Nihar Himanshu Shah" userId="S::shah.niha@northeastern.edu::676a227e-c480-4285-803c-32edaaa86408" providerId="AD" clId="Web-{19B2C688-3687-5520-F999-55EDF7D2129B}" dt="2024-05-29T03:41:26.886" v="1631"/>
      <pc:docMkLst>
        <pc:docMk/>
      </pc:docMkLst>
      <pc:sldChg chg="ord">
        <pc:chgData name="Nihar Himanshu Shah" userId="S::shah.niha@northeastern.edu::676a227e-c480-4285-803c-32edaaa86408" providerId="AD" clId="Web-{19B2C688-3687-5520-F999-55EDF7D2129B}" dt="2024-05-29T02:49:47.877" v="304"/>
        <pc:sldMkLst>
          <pc:docMk/>
          <pc:sldMk cId="887366220" sldId="258"/>
        </pc:sldMkLst>
      </pc:sldChg>
      <pc:sldChg chg="modSp">
        <pc:chgData name="Nihar Himanshu Shah" userId="S::shah.niha@northeastern.edu::676a227e-c480-4285-803c-32edaaa86408" providerId="AD" clId="Web-{19B2C688-3687-5520-F999-55EDF7D2129B}" dt="2024-05-29T03:34:14.353" v="1628" actId="14100"/>
        <pc:sldMkLst>
          <pc:docMk/>
          <pc:sldMk cId="609347879" sldId="259"/>
        </pc:sldMkLst>
        <pc:spChg chg="mod">
          <ac:chgData name="Nihar Himanshu Shah" userId="S::shah.niha@northeastern.edu::676a227e-c480-4285-803c-32edaaa86408" providerId="AD" clId="Web-{19B2C688-3687-5520-F999-55EDF7D2129B}" dt="2024-05-29T03:34:14.353" v="1628" actId="14100"/>
          <ac:spMkLst>
            <pc:docMk/>
            <pc:sldMk cId="609347879" sldId="259"/>
            <ac:spMk id="5" creationId="{67BDDA75-5D92-7B9E-EB4E-75230E96E621}"/>
          </ac:spMkLst>
        </pc:spChg>
      </pc:sldChg>
      <pc:sldChg chg="ord">
        <pc:chgData name="Nihar Himanshu Shah" userId="S::shah.niha@northeastern.edu::676a227e-c480-4285-803c-32edaaa86408" providerId="AD" clId="Web-{19B2C688-3687-5520-F999-55EDF7D2129B}" dt="2024-05-29T02:49:47.893" v="318"/>
        <pc:sldMkLst>
          <pc:docMk/>
          <pc:sldMk cId="251453477" sldId="262"/>
        </pc:sldMkLst>
      </pc:sldChg>
      <pc:sldChg chg="ord">
        <pc:chgData name="Nihar Himanshu Shah" userId="S::shah.niha@northeastern.edu::676a227e-c480-4285-803c-32edaaa86408" providerId="AD" clId="Web-{19B2C688-3687-5520-F999-55EDF7D2129B}" dt="2024-05-29T02:49:47.877" v="317"/>
        <pc:sldMkLst>
          <pc:docMk/>
          <pc:sldMk cId="3822535127" sldId="263"/>
        </pc:sldMkLst>
      </pc:sldChg>
      <pc:sldChg chg="ord">
        <pc:chgData name="Nihar Himanshu Shah" userId="S::shah.niha@northeastern.edu::676a227e-c480-4285-803c-32edaaa86408" providerId="AD" clId="Web-{19B2C688-3687-5520-F999-55EDF7D2129B}" dt="2024-05-29T02:49:47.877" v="316"/>
        <pc:sldMkLst>
          <pc:docMk/>
          <pc:sldMk cId="3901998948" sldId="264"/>
        </pc:sldMkLst>
      </pc:sldChg>
      <pc:sldChg chg="addSp modSp ord">
        <pc:chgData name="Nihar Himanshu Shah" userId="S::shah.niha@northeastern.edu::676a227e-c480-4285-803c-32edaaa86408" providerId="AD" clId="Web-{19B2C688-3687-5520-F999-55EDF7D2129B}" dt="2024-05-29T02:49:47.877" v="315"/>
        <pc:sldMkLst>
          <pc:docMk/>
          <pc:sldMk cId="2758567775" sldId="265"/>
        </pc:sldMkLst>
        <pc:spChg chg="add mod">
          <ac:chgData name="Nihar Himanshu Shah" userId="S::shah.niha@northeastern.edu::676a227e-c480-4285-803c-32edaaa86408" providerId="AD" clId="Web-{19B2C688-3687-5520-F999-55EDF7D2129B}" dt="2024-05-29T02:06:05.059" v="187" actId="20577"/>
          <ac:spMkLst>
            <pc:docMk/>
            <pc:sldMk cId="2758567775" sldId="265"/>
            <ac:spMk id="4" creationId="{96D2DA36-8DB1-5923-CF2A-0D4E978077F5}"/>
          </ac:spMkLst>
        </pc:spChg>
        <pc:spChg chg="mod">
          <ac:chgData name="Nihar Himanshu Shah" userId="S::shah.niha@northeastern.edu::676a227e-c480-4285-803c-32edaaa86408" providerId="AD" clId="Web-{19B2C688-3687-5520-F999-55EDF7D2129B}" dt="2024-05-29T01:59:28.868" v="29" actId="14100"/>
          <ac:spMkLst>
            <pc:docMk/>
            <pc:sldMk cId="2758567775" sldId="265"/>
            <ac:spMk id="21" creationId="{0EAB04DC-0798-4F8B-FCFF-5284A1B9F3D1}"/>
          </ac:spMkLst>
        </pc:spChg>
        <pc:picChg chg="add mod">
          <ac:chgData name="Nihar Himanshu Shah" userId="S::shah.niha@northeastern.edu::676a227e-c480-4285-803c-32edaaa86408" providerId="AD" clId="Web-{19B2C688-3687-5520-F999-55EDF7D2129B}" dt="2024-05-29T01:58:17.008" v="5" actId="1076"/>
          <ac:picMkLst>
            <pc:docMk/>
            <pc:sldMk cId="2758567775" sldId="265"/>
            <ac:picMk id="2" creationId="{E399394F-6737-5153-7915-F8E454C4704B}"/>
          </ac:picMkLst>
        </pc:picChg>
      </pc:sldChg>
      <pc:sldChg chg="addSp modSp ord">
        <pc:chgData name="Nihar Himanshu Shah" userId="S::shah.niha@northeastern.edu::676a227e-c480-4285-803c-32edaaa86408" providerId="AD" clId="Web-{19B2C688-3687-5520-F999-55EDF7D2129B}" dt="2024-05-29T03:19:50.735" v="1118" actId="1076"/>
        <pc:sldMkLst>
          <pc:docMk/>
          <pc:sldMk cId="861916727" sldId="266"/>
        </pc:sldMkLst>
        <pc:spChg chg="add mod">
          <ac:chgData name="Nihar Himanshu Shah" userId="S::shah.niha@northeastern.edu::676a227e-c480-4285-803c-32edaaa86408" providerId="AD" clId="Web-{19B2C688-3687-5520-F999-55EDF7D2129B}" dt="2024-05-29T03:19:50.735" v="1118" actId="1076"/>
          <ac:spMkLst>
            <pc:docMk/>
            <pc:sldMk cId="861916727" sldId="266"/>
            <ac:spMk id="4" creationId="{56733385-7E2E-3026-BF06-C2FA8C7FAE9D}"/>
          </ac:spMkLst>
        </pc:spChg>
        <pc:spChg chg="mod">
          <ac:chgData name="Nihar Himanshu Shah" userId="S::shah.niha@northeastern.edu::676a227e-c480-4285-803c-32edaaa86408" providerId="AD" clId="Web-{19B2C688-3687-5520-F999-55EDF7D2129B}" dt="2024-05-29T02:45:07.250" v="249" actId="20577"/>
          <ac:spMkLst>
            <pc:docMk/>
            <pc:sldMk cId="861916727" sldId="266"/>
            <ac:spMk id="21" creationId="{0EAB04DC-0798-4F8B-FCFF-5284A1B9F3D1}"/>
          </ac:spMkLst>
        </pc:spChg>
        <pc:picChg chg="add mod">
          <ac:chgData name="Nihar Himanshu Shah" userId="S::shah.niha@northeastern.edu::676a227e-c480-4285-803c-32edaaa86408" providerId="AD" clId="Web-{19B2C688-3687-5520-F999-55EDF7D2129B}" dt="2024-05-29T02:07:22.325" v="190" actId="14100"/>
          <ac:picMkLst>
            <pc:docMk/>
            <pc:sldMk cId="861916727" sldId="266"/>
            <ac:picMk id="2" creationId="{F1E928FB-EF99-6702-9305-C17959FEF337}"/>
          </ac:picMkLst>
        </pc:picChg>
      </pc:sldChg>
      <pc:sldChg chg="addSp modSp ord">
        <pc:chgData name="Nihar Himanshu Shah" userId="S::shah.niha@northeastern.edu::676a227e-c480-4285-803c-32edaaa86408" providerId="AD" clId="Web-{19B2C688-3687-5520-F999-55EDF7D2129B}" dt="2024-05-29T03:24:55.599" v="1316" actId="20577"/>
        <pc:sldMkLst>
          <pc:docMk/>
          <pc:sldMk cId="1900278422" sldId="267"/>
        </pc:sldMkLst>
        <pc:spChg chg="add mod">
          <ac:chgData name="Nihar Himanshu Shah" userId="S::shah.niha@northeastern.edu::676a227e-c480-4285-803c-32edaaa86408" providerId="AD" clId="Web-{19B2C688-3687-5520-F999-55EDF7D2129B}" dt="2024-05-29T03:24:55.599" v="1316" actId="20577"/>
          <ac:spMkLst>
            <pc:docMk/>
            <pc:sldMk cId="1900278422" sldId="267"/>
            <ac:spMk id="4" creationId="{A907D282-FB55-2633-43BC-833F421E5C80}"/>
          </ac:spMkLst>
        </pc:spChg>
        <pc:spChg chg="mod">
          <ac:chgData name="Nihar Himanshu Shah" userId="S::shah.niha@northeastern.edu::676a227e-c480-4285-803c-32edaaa86408" providerId="AD" clId="Web-{19B2C688-3687-5520-F999-55EDF7D2129B}" dt="2024-05-29T03:21:16.126" v="1160" actId="20577"/>
          <ac:spMkLst>
            <pc:docMk/>
            <pc:sldMk cId="1900278422" sldId="267"/>
            <ac:spMk id="21" creationId="{0EAB04DC-0798-4F8B-FCFF-5284A1B9F3D1}"/>
          </ac:spMkLst>
        </pc:spChg>
        <pc:picChg chg="add mod">
          <ac:chgData name="Nihar Himanshu Shah" userId="S::shah.niha@northeastern.edu::676a227e-c480-4285-803c-32edaaa86408" providerId="AD" clId="Web-{19B2C688-3687-5520-F999-55EDF7D2129B}" dt="2024-05-29T02:09:49.576" v="198" actId="14100"/>
          <ac:picMkLst>
            <pc:docMk/>
            <pc:sldMk cId="1900278422" sldId="267"/>
            <ac:picMk id="2" creationId="{75649D78-89E3-E676-72EE-DD61218792C2}"/>
          </ac:picMkLst>
        </pc:picChg>
      </pc:sldChg>
      <pc:sldChg chg="addSp modSp ord">
        <pc:chgData name="Nihar Himanshu Shah" userId="S::shah.niha@northeastern.edu::676a227e-c480-4285-803c-32edaaa86408" providerId="AD" clId="Web-{19B2C688-3687-5520-F999-55EDF7D2129B}" dt="2024-05-29T02:49:52.455" v="319"/>
        <pc:sldMkLst>
          <pc:docMk/>
          <pc:sldMk cId="1364049025" sldId="268"/>
        </pc:sldMkLst>
        <pc:picChg chg="add mod modCrop">
          <ac:chgData name="Nihar Himanshu Shah" userId="S::shah.niha@northeastern.edu::676a227e-c480-4285-803c-32edaaa86408" providerId="AD" clId="Web-{19B2C688-3687-5520-F999-55EDF7D2129B}" dt="2024-05-29T02:10:26.967" v="204" actId="1076"/>
          <ac:picMkLst>
            <pc:docMk/>
            <pc:sldMk cId="1364049025" sldId="268"/>
            <ac:picMk id="2" creationId="{A9105E87-966F-FC80-25D0-225C52BDC245}"/>
          </ac:picMkLst>
        </pc:picChg>
      </pc:sldChg>
      <pc:sldChg chg="addSp modSp ord">
        <pc:chgData name="Nihar Himanshu Shah" userId="S::shah.niha@northeastern.edu::676a227e-c480-4285-803c-32edaaa86408" providerId="AD" clId="Web-{19B2C688-3687-5520-F999-55EDF7D2129B}" dt="2024-05-29T03:30:18.383" v="1479" actId="20577"/>
        <pc:sldMkLst>
          <pc:docMk/>
          <pc:sldMk cId="1652940128" sldId="269"/>
        </pc:sldMkLst>
        <pc:spChg chg="add mod">
          <ac:chgData name="Nihar Himanshu Shah" userId="S::shah.niha@northeastern.edu::676a227e-c480-4285-803c-32edaaa86408" providerId="AD" clId="Web-{19B2C688-3687-5520-F999-55EDF7D2129B}" dt="2024-05-29T03:30:18.383" v="1479" actId="20577"/>
          <ac:spMkLst>
            <pc:docMk/>
            <pc:sldMk cId="1652940128" sldId="269"/>
            <ac:spMk id="4" creationId="{45CD9710-0E53-95B0-DE8E-AD2E6C075EF3}"/>
          </ac:spMkLst>
        </pc:spChg>
        <pc:spChg chg="mod">
          <ac:chgData name="Nihar Himanshu Shah" userId="S::shah.niha@northeastern.edu::676a227e-c480-4285-803c-32edaaa86408" providerId="AD" clId="Web-{19B2C688-3687-5520-F999-55EDF7D2129B}" dt="2024-05-29T03:26:06.709" v="1364" actId="14100"/>
          <ac:spMkLst>
            <pc:docMk/>
            <pc:sldMk cId="1652940128" sldId="269"/>
            <ac:spMk id="21" creationId="{0EAB04DC-0798-4F8B-FCFF-5284A1B9F3D1}"/>
          </ac:spMkLst>
        </pc:spChg>
        <pc:picChg chg="add mod">
          <ac:chgData name="Nihar Himanshu Shah" userId="S::shah.niha@northeastern.edu::676a227e-c480-4285-803c-32edaaa86408" providerId="AD" clId="Web-{19B2C688-3687-5520-F999-55EDF7D2129B}" dt="2024-05-29T02:10:38.217" v="206" actId="14100"/>
          <ac:picMkLst>
            <pc:docMk/>
            <pc:sldMk cId="1652940128" sldId="269"/>
            <ac:picMk id="2" creationId="{CEB8A246-A374-1647-17E3-E03F0461065B}"/>
          </ac:picMkLst>
        </pc:picChg>
      </pc:sldChg>
      <pc:sldChg chg="addSp modSp ord">
        <pc:chgData name="Nihar Himanshu Shah" userId="S::shah.niha@northeastern.edu::676a227e-c480-4285-803c-32edaaa86408" providerId="AD" clId="Web-{19B2C688-3687-5520-F999-55EDF7D2129B}" dt="2024-05-29T03:33:01.931" v="1627" actId="20577"/>
        <pc:sldMkLst>
          <pc:docMk/>
          <pc:sldMk cId="2679004631" sldId="270"/>
        </pc:sldMkLst>
        <pc:spChg chg="add mod">
          <ac:chgData name="Nihar Himanshu Shah" userId="S::shah.niha@northeastern.edu::676a227e-c480-4285-803c-32edaaa86408" providerId="AD" clId="Web-{19B2C688-3687-5520-F999-55EDF7D2129B}" dt="2024-05-29T03:33:01.931" v="1627" actId="20577"/>
          <ac:spMkLst>
            <pc:docMk/>
            <pc:sldMk cId="2679004631" sldId="270"/>
            <ac:spMk id="4" creationId="{C66C5E0E-B754-B738-71D7-2154D9313D54}"/>
          </ac:spMkLst>
        </pc:spChg>
        <pc:spChg chg="mod">
          <ac:chgData name="Nihar Himanshu Shah" userId="S::shah.niha@northeastern.edu::676a227e-c480-4285-803c-32edaaa86408" providerId="AD" clId="Web-{19B2C688-3687-5520-F999-55EDF7D2129B}" dt="2024-05-29T03:31:21.649" v="1535" actId="20577"/>
          <ac:spMkLst>
            <pc:docMk/>
            <pc:sldMk cId="2679004631" sldId="270"/>
            <ac:spMk id="21" creationId="{0EAB04DC-0798-4F8B-FCFF-5284A1B9F3D1}"/>
          </ac:spMkLst>
        </pc:spChg>
        <pc:picChg chg="add mod">
          <ac:chgData name="Nihar Himanshu Shah" userId="S::shah.niha@northeastern.edu::676a227e-c480-4285-803c-32edaaa86408" providerId="AD" clId="Web-{19B2C688-3687-5520-F999-55EDF7D2129B}" dt="2024-05-29T02:10:50.357" v="208" actId="14100"/>
          <ac:picMkLst>
            <pc:docMk/>
            <pc:sldMk cId="2679004631" sldId="270"/>
            <ac:picMk id="2" creationId="{492F7036-3AB3-4178-98B8-6DC1D7EAAE00}"/>
          </ac:picMkLst>
        </pc:picChg>
      </pc:sldChg>
      <pc:sldChg chg="addSp delSp modSp ord">
        <pc:chgData name="Nihar Himanshu Shah" userId="S::shah.niha@northeastern.edu::676a227e-c480-4285-803c-32edaaa86408" providerId="AD" clId="Web-{19B2C688-3687-5520-F999-55EDF7D2129B}" dt="2024-05-29T03:41:26.886" v="1631"/>
        <pc:sldMkLst>
          <pc:docMk/>
          <pc:sldMk cId="4271371378" sldId="271"/>
        </pc:sldMkLst>
        <pc:spChg chg="add del">
          <ac:chgData name="Nihar Himanshu Shah" userId="S::shah.niha@northeastern.edu::676a227e-c480-4285-803c-32edaaa86408" providerId="AD" clId="Web-{19B2C688-3687-5520-F999-55EDF7D2129B}" dt="2024-05-29T03:41:26.886" v="1631"/>
          <ac:spMkLst>
            <pc:docMk/>
            <pc:sldMk cId="4271371378" sldId="271"/>
            <ac:spMk id="4" creationId="{B23BE99E-1DFA-EDA3-212E-0A6898FE9D97}"/>
          </ac:spMkLst>
        </pc:spChg>
        <pc:picChg chg="add mod">
          <ac:chgData name="Nihar Himanshu Shah" userId="S::shah.niha@northeastern.edu::676a227e-c480-4285-803c-32edaaa86408" providerId="AD" clId="Web-{19B2C688-3687-5520-F999-55EDF7D2129B}" dt="2024-05-29T02:39:46.170" v="212" actId="14100"/>
          <ac:picMkLst>
            <pc:docMk/>
            <pc:sldMk cId="4271371378" sldId="271"/>
            <ac:picMk id="2" creationId="{9B7CCBF2-1FE9-9497-85E4-0B2F985DE545}"/>
          </ac:picMkLst>
        </pc:picChg>
      </pc:sldChg>
      <pc:sldChg chg="ord">
        <pc:chgData name="Nihar Himanshu Shah" userId="S::shah.niha@northeastern.edu::676a227e-c480-4285-803c-32edaaa86408" providerId="AD" clId="Web-{19B2C688-3687-5520-F999-55EDF7D2129B}" dt="2024-05-29T02:49:47.877" v="308"/>
        <pc:sldMkLst>
          <pc:docMk/>
          <pc:sldMk cId="1497465195" sldId="272"/>
        </pc:sldMkLst>
      </pc:sldChg>
      <pc:sldChg chg="modSp ord">
        <pc:chgData name="Nihar Himanshu Shah" userId="S::shah.niha@northeastern.edu::676a227e-c480-4285-803c-32edaaa86408" providerId="AD" clId="Web-{19B2C688-3687-5520-F999-55EDF7D2129B}" dt="2024-05-29T02:59:43.241" v="382" actId="20577"/>
        <pc:sldMkLst>
          <pc:docMk/>
          <pc:sldMk cId="3776560777" sldId="273"/>
        </pc:sldMkLst>
        <pc:spChg chg="mod">
          <ac:chgData name="Nihar Himanshu Shah" userId="S::shah.niha@northeastern.edu::676a227e-c480-4285-803c-32edaaa86408" providerId="AD" clId="Web-{19B2C688-3687-5520-F999-55EDF7D2129B}" dt="2024-05-29T02:59:43.241" v="382" actId="20577"/>
          <ac:spMkLst>
            <pc:docMk/>
            <pc:sldMk cId="3776560777" sldId="273"/>
            <ac:spMk id="21" creationId="{0EAB04DC-0798-4F8B-FCFF-5284A1B9F3D1}"/>
          </ac:spMkLst>
        </pc:spChg>
      </pc:sldChg>
      <pc:sldChg chg="addSp modSp ord">
        <pc:chgData name="Nihar Himanshu Shah" userId="S::shah.niha@northeastern.edu::676a227e-c480-4285-803c-32edaaa86408" providerId="AD" clId="Web-{19B2C688-3687-5520-F999-55EDF7D2129B}" dt="2024-05-29T03:01:38.195" v="444" actId="20577"/>
        <pc:sldMkLst>
          <pc:docMk/>
          <pc:sldMk cId="3349554550" sldId="274"/>
        </pc:sldMkLst>
        <pc:spChg chg="add mod">
          <ac:chgData name="Nihar Himanshu Shah" userId="S::shah.niha@northeastern.edu::676a227e-c480-4285-803c-32edaaa86408" providerId="AD" clId="Web-{19B2C688-3687-5520-F999-55EDF7D2129B}" dt="2024-05-29T03:01:38.195" v="444" actId="20577"/>
          <ac:spMkLst>
            <pc:docMk/>
            <pc:sldMk cId="3349554550" sldId="274"/>
            <ac:spMk id="2" creationId="{4534A277-C573-6F04-5C9F-DAC0AB39B95B}"/>
          </ac:spMkLst>
        </pc:spChg>
      </pc:sldChg>
      <pc:sldChg chg="addSp modSp ord">
        <pc:chgData name="Nihar Himanshu Shah" userId="S::shah.niha@northeastern.edu::676a227e-c480-4285-803c-32edaaa86408" providerId="AD" clId="Web-{19B2C688-3687-5520-F999-55EDF7D2129B}" dt="2024-05-29T03:02:13.273" v="466" actId="1076"/>
        <pc:sldMkLst>
          <pc:docMk/>
          <pc:sldMk cId="2124812146" sldId="275"/>
        </pc:sldMkLst>
        <pc:spChg chg="add mod">
          <ac:chgData name="Nihar Himanshu Shah" userId="S::shah.niha@northeastern.edu::676a227e-c480-4285-803c-32edaaa86408" providerId="AD" clId="Web-{19B2C688-3687-5520-F999-55EDF7D2129B}" dt="2024-05-29T03:02:13.273" v="466" actId="1076"/>
          <ac:spMkLst>
            <pc:docMk/>
            <pc:sldMk cId="2124812146" sldId="275"/>
            <ac:spMk id="2" creationId="{BA0476DE-FC9F-52F0-0F28-CD9236687B6E}"/>
          </ac:spMkLst>
        </pc:spChg>
      </pc:sldChg>
      <pc:sldChg chg="ord">
        <pc:chgData name="Nihar Himanshu Shah" userId="S::shah.niha@northeastern.edu::676a227e-c480-4285-803c-32edaaa86408" providerId="AD" clId="Web-{19B2C688-3687-5520-F999-55EDF7D2129B}" dt="2024-05-29T02:49:47.877" v="303"/>
        <pc:sldMkLst>
          <pc:docMk/>
          <pc:sldMk cId="1717626193" sldId="276"/>
        </pc:sldMkLst>
      </pc:sldChg>
      <pc:sldChg chg="new del">
        <pc:chgData name="Nihar Himanshu Shah" userId="S::shah.niha@northeastern.edu::676a227e-c480-4285-803c-32edaaa86408" providerId="AD" clId="Web-{19B2C688-3687-5520-F999-55EDF7D2129B}" dt="2024-05-29T02:53:23.894" v="329"/>
        <pc:sldMkLst>
          <pc:docMk/>
          <pc:sldMk cId="978199254" sldId="278"/>
        </pc:sldMkLst>
      </pc:sldChg>
      <pc:sldChg chg="addSp delSp modSp add replId">
        <pc:chgData name="Nihar Himanshu Shah" userId="S::shah.niha@northeastern.edu::676a227e-c480-4285-803c-32edaaa86408" providerId="AD" clId="Web-{19B2C688-3687-5520-F999-55EDF7D2129B}" dt="2024-05-29T03:16:01.733" v="1073"/>
        <pc:sldMkLst>
          <pc:docMk/>
          <pc:sldMk cId="1634324525" sldId="278"/>
        </pc:sldMkLst>
        <pc:spChg chg="del">
          <ac:chgData name="Nihar Himanshu Shah" userId="S::shah.niha@northeastern.edu::676a227e-c480-4285-803c-32edaaa86408" providerId="AD" clId="Web-{19B2C688-3687-5520-F999-55EDF7D2129B}" dt="2024-05-29T03:00:08.225" v="400"/>
          <ac:spMkLst>
            <pc:docMk/>
            <pc:sldMk cId="1634324525" sldId="278"/>
            <ac:spMk id="2" creationId="{3FCE2FB1-B75B-64FE-00AE-9005CF02DA54}"/>
          </ac:spMkLst>
        </pc:spChg>
        <pc:spChg chg="add mod">
          <ac:chgData name="Nihar Himanshu Shah" userId="S::shah.niha@northeastern.edu::676a227e-c480-4285-803c-32edaaa86408" providerId="AD" clId="Web-{19B2C688-3687-5520-F999-55EDF7D2129B}" dt="2024-05-29T03:12:44.527" v="989" actId="1076"/>
          <ac:spMkLst>
            <pc:docMk/>
            <pc:sldMk cId="1634324525" sldId="278"/>
            <ac:spMk id="14" creationId="{6A76DE1B-53C5-59FC-A2B4-9409E34961A6}"/>
          </ac:spMkLst>
        </pc:spChg>
        <pc:spChg chg="mod">
          <ac:chgData name="Nihar Himanshu Shah" userId="S::shah.niha@northeastern.edu::676a227e-c480-4285-803c-32edaaa86408" providerId="AD" clId="Web-{19B2C688-3687-5520-F999-55EDF7D2129B}" dt="2024-05-29T02:59:58.788" v="398" actId="20577"/>
          <ac:spMkLst>
            <pc:docMk/>
            <pc:sldMk cId="1634324525" sldId="278"/>
            <ac:spMk id="21" creationId="{0EAB04DC-0798-4F8B-FCFF-5284A1B9F3D1}"/>
          </ac:spMkLst>
        </pc:spChg>
        <pc:graphicFrameChg chg="add mod modGraphic">
          <ac:chgData name="Nihar Himanshu Shah" userId="S::shah.niha@northeastern.edu::676a227e-c480-4285-803c-32edaaa86408" providerId="AD" clId="Web-{19B2C688-3687-5520-F999-55EDF7D2129B}" dt="2024-05-29T03:16:01.733" v="1073"/>
          <ac:graphicFrameMkLst>
            <pc:docMk/>
            <pc:sldMk cId="1634324525" sldId="278"/>
            <ac:graphicFrameMk id="5" creationId="{7061F09F-39BB-883F-98AE-69DD3DDA8176}"/>
          </ac:graphicFrameMkLst>
        </pc:graphicFrameChg>
        <pc:graphicFrameChg chg="add mod modGraphic">
          <ac:chgData name="Nihar Himanshu Shah" userId="S::shah.niha@northeastern.edu::676a227e-c480-4285-803c-32edaaa86408" providerId="AD" clId="Web-{19B2C688-3687-5520-F999-55EDF7D2129B}" dt="2024-05-29T03:12:41.449" v="988" actId="1076"/>
          <ac:graphicFrameMkLst>
            <pc:docMk/>
            <pc:sldMk cId="1634324525" sldId="278"/>
            <ac:graphicFrameMk id="24" creationId="{1AE6F9E1-BEDA-1462-BBEC-EB15F26BD8C8}"/>
          </ac:graphicFrameMkLst>
        </pc:graphicFrameChg>
        <pc:picChg chg="del">
          <ac:chgData name="Nihar Himanshu Shah" userId="S::shah.niha@northeastern.edu::676a227e-c480-4285-803c-32edaaa86408" providerId="AD" clId="Web-{19B2C688-3687-5520-F999-55EDF7D2129B}" dt="2024-05-29T03:00:08.225" v="399"/>
          <ac:picMkLst>
            <pc:docMk/>
            <pc:sldMk cId="1634324525" sldId="278"/>
            <ac:picMk id="4" creationId="{41A9BB5B-2A1C-3F71-6D1B-F9B32A69E3E5}"/>
          </ac:picMkLst>
        </pc:picChg>
      </pc:sldChg>
      <pc:sldChg chg="new del">
        <pc:chgData name="Nihar Himanshu Shah" userId="S::shah.niha@northeastern.edu::676a227e-c480-4285-803c-32edaaa86408" providerId="AD" clId="Web-{19B2C688-3687-5520-F999-55EDF7D2129B}" dt="2024-05-29T02:50:52.268" v="321"/>
        <pc:sldMkLst>
          <pc:docMk/>
          <pc:sldMk cId="2547742503" sldId="278"/>
        </pc:sldMkLst>
      </pc:sldChg>
    </pc:docChg>
  </pc:docChgLst>
  <pc:docChgLst>
    <pc:chgData name="Abhishek Mehra" userId="S::mehra.ab@northeastern.edu::217d9b29-db60-4d47-87ad-d5c482488284" providerId="AD" clId="Web-{161B041B-7BC3-B188-B8C8-47E96AFE19E8}"/>
    <pc:docChg chg="modSld">
      <pc:chgData name="Abhishek Mehra" userId="S::mehra.ab@northeastern.edu::217d9b29-db60-4d47-87ad-d5c482488284" providerId="AD" clId="Web-{161B041B-7BC3-B188-B8C8-47E96AFE19E8}" dt="2024-06-26T16:53:28.853" v="50" actId="20577"/>
      <pc:docMkLst>
        <pc:docMk/>
      </pc:docMkLst>
      <pc:sldChg chg="modSp">
        <pc:chgData name="Abhishek Mehra" userId="S::mehra.ab@northeastern.edu::217d9b29-db60-4d47-87ad-d5c482488284" providerId="AD" clId="Web-{161B041B-7BC3-B188-B8C8-47E96AFE19E8}" dt="2024-06-26T16:53:28.853" v="50" actId="20577"/>
        <pc:sldMkLst>
          <pc:docMk/>
          <pc:sldMk cId="1939954407" sldId="288"/>
        </pc:sldMkLst>
        <pc:spChg chg="mod">
          <ac:chgData name="Abhishek Mehra" userId="S::mehra.ab@northeastern.edu::217d9b29-db60-4d47-87ad-d5c482488284" providerId="AD" clId="Web-{161B041B-7BC3-B188-B8C8-47E96AFE19E8}" dt="2024-06-26T16:53:28.853" v="50" actId="20577"/>
          <ac:spMkLst>
            <pc:docMk/>
            <pc:sldMk cId="1939954407" sldId="288"/>
            <ac:spMk id="2" creationId="{CC5AFCF5-A4B0-5224-3E16-C2D91A7B1EA6}"/>
          </ac:spMkLst>
        </pc:spChg>
      </pc:sldChg>
    </pc:docChg>
  </pc:docChgLst>
  <pc:docChgLst>
    <pc:chgData name="Nihar Himanshu Shah" userId="S::shah.niha@northeastern.edu::676a227e-c480-4285-803c-32edaaa86408" providerId="AD" clId="Web-{2732F14A-E435-ECC9-2183-BA5F47FB5968}"/>
    <pc:docChg chg="addSld delSld modSld sldOrd addSection delSection modSection">
      <pc:chgData name="Nihar Himanshu Shah" userId="S::shah.niha@northeastern.edu::676a227e-c480-4285-803c-32edaaa86408" providerId="AD" clId="Web-{2732F14A-E435-ECC9-2183-BA5F47FB5968}" dt="2024-06-25T19:58:19.922" v="538"/>
      <pc:docMkLst>
        <pc:docMk/>
      </pc:docMkLst>
      <pc:sldChg chg="del">
        <pc:chgData name="Nihar Himanshu Shah" userId="S::shah.niha@northeastern.edu::676a227e-c480-4285-803c-32edaaa86408" providerId="AD" clId="Web-{2732F14A-E435-ECC9-2183-BA5F47FB5968}" dt="2024-06-25T19:50:10.990" v="516"/>
        <pc:sldMkLst>
          <pc:docMk/>
          <pc:sldMk cId="3822535127" sldId="263"/>
        </pc:sldMkLst>
      </pc:sldChg>
      <pc:sldChg chg="modSp del">
        <pc:chgData name="Nihar Himanshu Shah" userId="S::shah.niha@northeastern.edu::676a227e-c480-4285-803c-32edaaa86408" providerId="AD" clId="Web-{2732F14A-E435-ECC9-2183-BA5F47FB5968}" dt="2024-06-25T19:50:10.990" v="515"/>
        <pc:sldMkLst>
          <pc:docMk/>
          <pc:sldMk cId="3901998948" sldId="264"/>
        </pc:sldMkLst>
        <pc:spChg chg="mod">
          <ac:chgData name="Nihar Himanshu Shah" userId="S::shah.niha@northeastern.edu::676a227e-c480-4285-803c-32edaaa86408" providerId="AD" clId="Web-{2732F14A-E435-ECC9-2183-BA5F47FB5968}" dt="2024-06-25T19:29:02.693" v="496" actId="20577"/>
          <ac:spMkLst>
            <pc:docMk/>
            <pc:sldMk cId="3901998948" sldId="264"/>
            <ac:spMk id="4" creationId="{A48E25D2-34CA-BB31-72E7-9B8EE11C6D3A}"/>
          </ac:spMkLst>
        </pc:spChg>
      </pc:sldChg>
      <pc:sldChg chg="addSp delSp modSp">
        <pc:chgData name="Nihar Himanshu Shah" userId="S::shah.niha@northeastern.edu::676a227e-c480-4285-803c-32edaaa86408" providerId="AD" clId="Web-{2732F14A-E435-ECC9-2183-BA5F47FB5968}" dt="2024-06-24T01:05:12.154" v="95" actId="14100"/>
        <pc:sldMkLst>
          <pc:docMk/>
          <pc:sldMk cId="2758567775" sldId="265"/>
        </pc:sldMkLst>
        <pc:spChg chg="mod">
          <ac:chgData name="Nihar Himanshu Shah" userId="S::shah.niha@northeastern.edu::676a227e-c480-4285-803c-32edaaa86408" providerId="AD" clId="Web-{2732F14A-E435-ECC9-2183-BA5F47FB5968}" dt="2024-06-24T01:05:12.154" v="95" actId="14100"/>
          <ac:spMkLst>
            <pc:docMk/>
            <pc:sldMk cId="2758567775" sldId="265"/>
            <ac:spMk id="4" creationId="{96D2DA36-8DB1-5923-CF2A-0D4E978077F5}"/>
          </ac:spMkLst>
        </pc:spChg>
        <pc:picChg chg="del">
          <ac:chgData name="Nihar Himanshu Shah" userId="S::shah.niha@northeastern.edu::676a227e-c480-4285-803c-32edaaa86408" providerId="AD" clId="Web-{2732F14A-E435-ECC9-2183-BA5F47FB5968}" dt="2024-06-24T00:55:57.587" v="0"/>
          <ac:picMkLst>
            <pc:docMk/>
            <pc:sldMk cId="2758567775" sldId="265"/>
            <ac:picMk id="2" creationId="{E399394F-6737-5153-7915-F8E454C4704B}"/>
          </ac:picMkLst>
        </pc:picChg>
        <pc:picChg chg="add del mod">
          <ac:chgData name="Nihar Himanshu Shah" userId="S::shah.niha@northeastern.edu::676a227e-c480-4285-803c-32edaaa86408" providerId="AD" clId="Web-{2732F14A-E435-ECC9-2183-BA5F47FB5968}" dt="2024-06-24T00:56:19.854" v="4"/>
          <ac:picMkLst>
            <pc:docMk/>
            <pc:sldMk cId="2758567775" sldId="265"/>
            <ac:picMk id="5" creationId="{FAAE2885-2D53-825A-F507-161B1332F34E}"/>
          </ac:picMkLst>
        </pc:picChg>
        <pc:picChg chg="add mod modCrop">
          <ac:chgData name="Nihar Himanshu Shah" userId="S::shah.niha@northeastern.edu::676a227e-c480-4285-803c-32edaaa86408" providerId="AD" clId="Web-{2732F14A-E435-ECC9-2183-BA5F47FB5968}" dt="2024-06-24T01:05:01.373" v="94" actId="14100"/>
          <ac:picMkLst>
            <pc:docMk/>
            <pc:sldMk cId="2758567775" sldId="265"/>
            <ac:picMk id="14" creationId="{1D252BA5-3ED4-2644-52C9-98522D4D9DC3}"/>
          </ac:picMkLst>
        </pc:picChg>
      </pc:sldChg>
      <pc:sldChg chg="addSp delSp modSp">
        <pc:chgData name="Nihar Himanshu Shah" userId="S::shah.niha@northeastern.edu::676a227e-c480-4285-803c-32edaaa86408" providerId="AD" clId="Web-{2732F14A-E435-ECC9-2183-BA5F47FB5968}" dt="2024-06-24T01:09:08.241" v="157"/>
        <pc:sldMkLst>
          <pc:docMk/>
          <pc:sldMk cId="861916727" sldId="266"/>
        </pc:sldMkLst>
        <pc:spChg chg="mod">
          <ac:chgData name="Nihar Himanshu Shah" userId="S::shah.niha@northeastern.edu::676a227e-c480-4285-803c-32edaaa86408" providerId="AD" clId="Web-{2732F14A-E435-ECC9-2183-BA5F47FB5968}" dt="2024-06-24T01:06:54.221" v="104" actId="1076"/>
          <ac:spMkLst>
            <pc:docMk/>
            <pc:sldMk cId="861916727" sldId="266"/>
            <ac:spMk id="4" creationId="{56733385-7E2E-3026-BF06-C2FA8C7FAE9D}"/>
          </ac:spMkLst>
        </pc:spChg>
        <pc:spChg chg="add mod">
          <ac:chgData name="Nihar Himanshu Shah" userId="S::shah.niha@northeastern.edu::676a227e-c480-4285-803c-32edaaa86408" providerId="AD" clId="Web-{2732F14A-E435-ECC9-2183-BA5F47FB5968}" dt="2024-06-24T01:08:31.865" v="154" actId="14100"/>
          <ac:spMkLst>
            <pc:docMk/>
            <pc:sldMk cId="861916727" sldId="266"/>
            <ac:spMk id="25" creationId="{9C03956C-E232-BE4B-7E66-6F48690D944E}"/>
          </ac:spMkLst>
        </pc:spChg>
        <pc:picChg chg="del">
          <ac:chgData name="Nihar Himanshu Shah" userId="S::shah.niha@northeastern.edu::676a227e-c480-4285-803c-32edaaa86408" providerId="AD" clId="Web-{2732F14A-E435-ECC9-2183-BA5F47FB5968}" dt="2024-06-24T01:05:43.374" v="96"/>
          <ac:picMkLst>
            <pc:docMk/>
            <pc:sldMk cId="861916727" sldId="266"/>
            <ac:picMk id="2" creationId="{F1E928FB-EF99-6702-9305-C17959FEF337}"/>
          </ac:picMkLst>
        </pc:picChg>
        <pc:picChg chg="ord">
          <ac:chgData name="Nihar Himanshu Shah" userId="S::shah.niha@northeastern.edu::676a227e-c480-4285-803c-32edaaa86408" providerId="AD" clId="Web-{2732F14A-E435-ECC9-2183-BA5F47FB5968}" dt="2024-06-24T01:09:08.241" v="157"/>
          <ac:picMkLst>
            <pc:docMk/>
            <pc:sldMk cId="861916727" sldId="266"/>
            <ac:picMk id="5" creationId="{6685CD63-65CF-894D-396D-02F20F95E2AD}"/>
          </ac:picMkLst>
        </pc:picChg>
        <pc:picChg chg="add mod">
          <ac:chgData name="Nihar Himanshu Shah" userId="S::shah.niha@northeastern.edu::676a227e-c480-4285-803c-32edaaa86408" providerId="AD" clId="Web-{2732F14A-E435-ECC9-2183-BA5F47FB5968}" dt="2024-06-24T01:09:04.241" v="156" actId="14100"/>
          <ac:picMkLst>
            <pc:docMk/>
            <pc:sldMk cId="861916727" sldId="266"/>
            <ac:picMk id="14" creationId="{B4386611-83AB-FD0B-665B-502FC39A8CA7}"/>
          </ac:picMkLst>
        </pc:picChg>
        <pc:picChg chg="add del mod">
          <ac:chgData name="Nihar Himanshu Shah" userId="S::shah.niha@northeastern.edu::676a227e-c480-4285-803c-32edaaa86408" providerId="AD" clId="Web-{2732F14A-E435-ECC9-2183-BA5F47FB5968}" dt="2024-06-24T01:07:00.861" v="106"/>
          <ac:picMkLst>
            <pc:docMk/>
            <pc:sldMk cId="861916727" sldId="266"/>
            <ac:picMk id="24" creationId="{718F548E-631A-E569-DB49-313E2F3715F9}"/>
          </ac:picMkLst>
        </pc:picChg>
      </pc:sldChg>
      <pc:sldChg chg="addSp delSp modSp addCm delCm">
        <pc:chgData name="Nihar Himanshu Shah" userId="S::shah.niha@northeastern.edu::676a227e-c480-4285-803c-32edaaa86408" providerId="AD" clId="Web-{2732F14A-E435-ECC9-2183-BA5F47FB5968}" dt="2024-06-25T19:28:27.396" v="491"/>
        <pc:sldMkLst>
          <pc:docMk/>
          <pc:sldMk cId="1364049025" sldId="268"/>
        </pc:sldMkLst>
        <pc:spChg chg="mod">
          <ac:chgData name="Nihar Himanshu Shah" userId="S::shah.niha@northeastern.edu::676a227e-c480-4285-803c-32edaaa86408" providerId="AD" clId="Web-{2732F14A-E435-ECC9-2183-BA5F47FB5968}" dt="2024-06-24T01:13:33.376" v="232" actId="20577"/>
          <ac:spMkLst>
            <pc:docMk/>
            <pc:sldMk cId="1364049025" sldId="268"/>
            <ac:spMk id="4" creationId="{5DD6F647-F3A8-85C1-141C-C1FDE7FC843B}"/>
          </ac:spMkLst>
        </pc:spChg>
        <pc:picChg chg="del">
          <ac:chgData name="Nihar Himanshu Shah" userId="S::shah.niha@northeastern.edu::676a227e-c480-4285-803c-32edaaa86408" providerId="AD" clId="Web-{2732F14A-E435-ECC9-2183-BA5F47FB5968}" dt="2024-06-24T01:09:45.133" v="158"/>
          <ac:picMkLst>
            <pc:docMk/>
            <pc:sldMk cId="1364049025" sldId="268"/>
            <ac:picMk id="2" creationId="{A9105E87-966F-FC80-25D0-225C52BDC245}"/>
          </ac:picMkLst>
        </pc:picChg>
        <pc:picChg chg="add mod modCrop">
          <ac:chgData name="Nihar Himanshu Shah" userId="S::shah.niha@northeastern.edu::676a227e-c480-4285-803c-32edaaa86408" providerId="AD" clId="Web-{2732F14A-E435-ECC9-2183-BA5F47FB5968}" dt="2024-06-24T01:10:43.245" v="168" actId="1076"/>
          <ac:picMkLst>
            <pc:docMk/>
            <pc:sldMk cId="1364049025" sldId="268"/>
            <ac:picMk id="5" creationId="{07A50952-EE47-29FD-68E8-1C1C16ADCE1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Nihar Himanshu Shah" userId="S::shah.niha@northeastern.edu::676a227e-c480-4285-803c-32edaaa86408" providerId="AD" clId="Web-{2732F14A-E435-ECC9-2183-BA5F47FB5968}" dt="2024-06-25T19:28:27.396" v="491"/>
              <pc2:cmMkLst xmlns:pc2="http://schemas.microsoft.com/office/powerpoint/2019/9/main/command">
                <pc:docMk/>
                <pc:sldMk cId="1364049025" sldId="268"/>
                <pc2:cmMk id="{3F0FB042-E6C5-4F19-AE0C-A9E2356F721B}"/>
              </pc2:cmMkLst>
            </pc226:cmChg>
          </p:ext>
        </pc:extLst>
      </pc:sldChg>
      <pc:sldChg chg="addSp delSp modSp">
        <pc:chgData name="Nihar Himanshu Shah" userId="S::shah.niha@northeastern.edu::676a227e-c480-4285-803c-32edaaa86408" providerId="AD" clId="Web-{2732F14A-E435-ECC9-2183-BA5F47FB5968}" dt="2024-06-24T01:23:02.977" v="418" actId="20577"/>
        <pc:sldMkLst>
          <pc:docMk/>
          <pc:sldMk cId="1652940128" sldId="269"/>
        </pc:sldMkLst>
        <pc:spChg chg="mod">
          <ac:chgData name="Nihar Himanshu Shah" userId="S::shah.niha@northeastern.edu::676a227e-c480-4285-803c-32edaaa86408" providerId="AD" clId="Web-{2732F14A-E435-ECC9-2183-BA5F47FB5968}" dt="2024-06-24T01:23:02.977" v="418" actId="20577"/>
          <ac:spMkLst>
            <pc:docMk/>
            <pc:sldMk cId="1652940128" sldId="269"/>
            <ac:spMk id="4" creationId="{45CD9710-0E53-95B0-DE8E-AD2E6C075EF3}"/>
          </ac:spMkLst>
        </pc:spChg>
        <pc:spChg chg="mod">
          <ac:chgData name="Nihar Himanshu Shah" userId="S::shah.niha@northeastern.edu::676a227e-c480-4285-803c-32edaaa86408" providerId="AD" clId="Web-{2732F14A-E435-ECC9-2183-BA5F47FB5968}" dt="2024-06-24T01:16:17.491" v="252" actId="20577"/>
          <ac:spMkLst>
            <pc:docMk/>
            <pc:sldMk cId="1652940128" sldId="269"/>
            <ac:spMk id="21" creationId="{0EAB04DC-0798-4F8B-FCFF-5284A1B9F3D1}"/>
          </ac:spMkLst>
        </pc:spChg>
        <pc:picChg chg="del">
          <ac:chgData name="Nihar Himanshu Shah" userId="S::shah.niha@northeastern.edu::676a227e-c480-4285-803c-32edaaa86408" providerId="AD" clId="Web-{2732F14A-E435-ECC9-2183-BA5F47FB5968}" dt="2024-06-24T01:16:25.853" v="255"/>
          <ac:picMkLst>
            <pc:docMk/>
            <pc:sldMk cId="1652940128" sldId="269"/>
            <ac:picMk id="2" creationId="{CEB8A246-A374-1647-17E3-E03F0461065B}"/>
          </ac:picMkLst>
        </pc:picChg>
        <pc:picChg chg="add mod ord">
          <ac:chgData name="Nihar Himanshu Shah" userId="S::shah.niha@northeastern.edu::676a227e-c480-4285-803c-32edaaa86408" providerId="AD" clId="Web-{2732F14A-E435-ECC9-2183-BA5F47FB5968}" dt="2024-06-24T01:21:30.521" v="397" actId="1076"/>
          <ac:picMkLst>
            <pc:docMk/>
            <pc:sldMk cId="1652940128" sldId="269"/>
            <ac:picMk id="5" creationId="{5EA1AC71-4C43-EE10-A0AD-1947057B17D5}"/>
          </ac:picMkLst>
        </pc:picChg>
      </pc:sldChg>
      <pc:sldChg chg="mod ord modShow">
        <pc:chgData name="Nihar Himanshu Shah" userId="S::shah.niha@northeastern.edu::676a227e-c480-4285-803c-32edaaa86408" providerId="AD" clId="Web-{2732F14A-E435-ECC9-2183-BA5F47FB5968}" dt="2024-06-24T01:24:41.450" v="420"/>
        <pc:sldMkLst>
          <pc:docMk/>
          <pc:sldMk cId="2679004631" sldId="270"/>
        </pc:sldMkLst>
      </pc:sldChg>
      <pc:sldChg chg="addSp delSp modSp">
        <pc:chgData name="Nihar Himanshu Shah" userId="S::shah.niha@northeastern.edu::676a227e-c480-4285-803c-32edaaa86408" providerId="AD" clId="Web-{2732F14A-E435-ECC9-2183-BA5F47FB5968}" dt="2024-06-24T01:29:08.960" v="484" actId="20577"/>
        <pc:sldMkLst>
          <pc:docMk/>
          <pc:sldMk cId="4271371378" sldId="271"/>
        </pc:sldMkLst>
        <pc:spChg chg="mod">
          <ac:chgData name="Nihar Himanshu Shah" userId="S::shah.niha@northeastern.edu::676a227e-c480-4285-803c-32edaaa86408" providerId="AD" clId="Web-{2732F14A-E435-ECC9-2183-BA5F47FB5968}" dt="2024-06-24T01:29:08.960" v="484" actId="20577"/>
          <ac:spMkLst>
            <pc:docMk/>
            <pc:sldMk cId="4271371378" sldId="271"/>
            <ac:spMk id="4" creationId="{5172B339-3ADB-5305-00A5-67A4A5AD5075}"/>
          </ac:spMkLst>
        </pc:spChg>
        <pc:picChg chg="del">
          <ac:chgData name="Nihar Himanshu Shah" userId="S::shah.niha@northeastern.edu::676a227e-c480-4285-803c-32edaaa86408" providerId="AD" clId="Web-{2732F14A-E435-ECC9-2183-BA5F47FB5968}" dt="2024-06-24T01:24:51.747" v="421"/>
          <ac:picMkLst>
            <pc:docMk/>
            <pc:sldMk cId="4271371378" sldId="271"/>
            <ac:picMk id="2" creationId="{9B7CCBF2-1FE9-9497-85E4-0B2F985DE545}"/>
          </ac:picMkLst>
        </pc:picChg>
        <pc:picChg chg="add mod ord modCrop">
          <ac:chgData name="Nihar Himanshu Shah" userId="S::shah.niha@northeastern.edu::676a227e-c480-4285-803c-32edaaa86408" providerId="AD" clId="Web-{2732F14A-E435-ECC9-2183-BA5F47FB5968}" dt="2024-06-24T01:26:02.093" v="432"/>
          <ac:picMkLst>
            <pc:docMk/>
            <pc:sldMk cId="4271371378" sldId="271"/>
            <ac:picMk id="5" creationId="{A83DA809-A6EE-134F-EBA5-B9CB96868FD3}"/>
          </ac:picMkLst>
        </pc:picChg>
      </pc:sldChg>
      <pc:sldChg chg="addCm">
        <pc:chgData name="Nihar Himanshu Shah" userId="S::shah.niha@northeastern.edu::676a227e-c480-4285-803c-32edaaa86408" providerId="AD" clId="Web-{2732F14A-E435-ECC9-2183-BA5F47FB5968}" dt="2024-06-25T19:28:02.067" v="490"/>
        <pc:sldMkLst>
          <pc:docMk/>
          <pc:sldMk cId="3776560777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har Himanshu Shah" userId="S::shah.niha@northeastern.edu::676a227e-c480-4285-803c-32edaaa86408" providerId="AD" clId="Web-{2732F14A-E435-ECC9-2183-BA5F47FB5968}" dt="2024-06-25T19:28:02.067" v="490"/>
              <pc2:cmMkLst xmlns:pc2="http://schemas.microsoft.com/office/powerpoint/2019/9/main/command">
                <pc:docMk/>
                <pc:sldMk cId="3776560777" sldId="273"/>
                <pc2:cmMk id="{B0895B51-4778-424B-ADE5-63B099D75266}"/>
              </pc2:cmMkLst>
            </pc226:cmChg>
          </p:ext>
        </pc:extLst>
      </pc:sldChg>
      <pc:sldChg chg="addCm">
        <pc:chgData name="Nihar Himanshu Shah" userId="S::shah.niha@northeastern.edu::676a227e-c480-4285-803c-32edaaa86408" providerId="AD" clId="Web-{2732F14A-E435-ECC9-2183-BA5F47FB5968}" dt="2024-06-25T19:55:25.230" v="536"/>
        <pc:sldMkLst>
          <pc:docMk/>
          <pc:sldMk cId="3349554550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har Himanshu Shah" userId="S::shah.niha@northeastern.edu::676a227e-c480-4285-803c-32edaaa86408" providerId="AD" clId="Web-{2732F14A-E435-ECC9-2183-BA5F47FB5968}" dt="2024-06-25T19:55:25.230" v="536"/>
              <pc2:cmMkLst xmlns:pc2="http://schemas.microsoft.com/office/powerpoint/2019/9/main/command">
                <pc:docMk/>
                <pc:sldMk cId="3349554550" sldId="274"/>
                <pc2:cmMk id="{B3ED5F57-6D3A-4EDB-B8FB-972D17581912}"/>
              </pc2:cmMkLst>
            </pc226:cmChg>
          </p:ext>
        </pc:extLst>
      </pc:sldChg>
      <pc:sldChg chg="addCm">
        <pc:chgData name="Nihar Himanshu Shah" userId="S::shah.niha@northeastern.edu::676a227e-c480-4285-803c-32edaaa86408" providerId="AD" clId="Web-{2732F14A-E435-ECC9-2183-BA5F47FB5968}" dt="2024-06-25T19:56:55.482" v="537"/>
        <pc:sldMkLst>
          <pc:docMk/>
          <pc:sldMk cId="2124812146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har Himanshu Shah" userId="S::shah.niha@northeastern.edu::676a227e-c480-4285-803c-32edaaa86408" providerId="AD" clId="Web-{2732F14A-E435-ECC9-2183-BA5F47FB5968}" dt="2024-06-25T19:56:55.482" v="537"/>
              <pc2:cmMkLst xmlns:pc2="http://schemas.microsoft.com/office/powerpoint/2019/9/main/command">
                <pc:docMk/>
                <pc:sldMk cId="2124812146" sldId="275"/>
                <pc2:cmMk id="{980DEE5F-E0B4-4FA3-8ED6-5B16A1A37D83}"/>
              </pc2:cmMkLst>
            </pc226:cmChg>
          </p:ext>
        </pc:extLst>
      </pc:sldChg>
      <pc:sldChg chg="modSp">
        <pc:chgData name="Nihar Himanshu Shah" userId="S::shah.niha@northeastern.edu::676a227e-c480-4285-803c-32edaaa86408" providerId="AD" clId="Web-{2732F14A-E435-ECC9-2183-BA5F47FB5968}" dt="2024-06-25T19:26:58.706" v="489" actId="1076"/>
        <pc:sldMkLst>
          <pc:docMk/>
          <pc:sldMk cId="1634324525" sldId="278"/>
        </pc:sldMkLst>
        <pc:spChg chg="mod">
          <ac:chgData name="Nihar Himanshu Shah" userId="S::shah.niha@northeastern.edu::676a227e-c480-4285-803c-32edaaa86408" providerId="AD" clId="Web-{2732F14A-E435-ECC9-2183-BA5F47FB5968}" dt="2024-06-25T19:26:54.753" v="488" actId="1076"/>
          <ac:spMkLst>
            <pc:docMk/>
            <pc:sldMk cId="1634324525" sldId="278"/>
            <ac:spMk id="14" creationId="{6A76DE1B-53C5-59FC-A2B4-9409E34961A6}"/>
          </ac:spMkLst>
        </pc:spChg>
        <pc:graphicFrameChg chg="mod modGraphic">
          <ac:chgData name="Nihar Himanshu Shah" userId="S::shah.niha@northeastern.edu::676a227e-c480-4285-803c-32edaaa86408" providerId="AD" clId="Web-{2732F14A-E435-ECC9-2183-BA5F47FB5968}" dt="2024-06-25T19:26:58.706" v="489" actId="1076"/>
          <ac:graphicFrameMkLst>
            <pc:docMk/>
            <pc:sldMk cId="1634324525" sldId="278"/>
            <ac:graphicFrameMk id="24" creationId="{1AE6F9E1-BEDA-1462-BBEC-EB15F26BD8C8}"/>
          </ac:graphicFrameMkLst>
        </pc:graphicFrameChg>
      </pc:sldChg>
      <pc:sldChg chg="addCm">
        <pc:chgData name="Nihar Himanshu Shah" userId="S::shah.niha@northeastern.edu::676a227e-c480-4285-803c-32edaaa86408" providerId="AD" clId="Web-{2732F14A-E435-ECC9-2183-BA5F47FB5968}" dt="2024-06-25T19:30:34.398" v="497"/>
        <pc:sldMkLst>
          <pc:docMk/>
          <pc:sldMk cId="3564713734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har Himanshu Shah" userId="S::shah.niha@northeastern.edu::676a227e-c480-4285-803c-32edaaa86408" providerId="AD" clId="Web-{2732F14A-E435-ECC9-2183-BA5F47FB5968}" dt="2024-06-25T19:30:34.398" v="497"/>
              <pc2:cmMkLst xmlns:pc2="http://schemas.microsoft.com/office/powerpoint/2019/9/main/command">
                <pc:docMk/>
                <pc:sldMk cId="3564713734" sldId="280"/>
                <pc2:cmMk id="{ED53C717-0764-4120-B973-2560EE0133EA}"/>
              </pc2:cmMkLst>
            </pc226:cmChg>
          </p:ext>
        </pc:extLst>
      </pc:sldChg>
      <pc:sldChg chg="addCm">
        <pc:chgData name="Nihar Himanshu Shah" userId="S::shah.niha@northeastern.edu::676a227e-c480-4285-803c-32edaaa86408" providerId="AD" clId="Web-{2732F14A-E435-ECC9-2183-BA5F47FB5968}" dt="2024-06-25T19:58:19.922" v="538"/>
        <pc:sldMkLst>
          <pc:docMk/>
          <pc:sldMk cId="3927773496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har Himanshu Shah" userId="S::shah.niha@northeastern.edu::676a227e-c480-4285-803c-32edaaa86408" providerId="AD" clId="Web-{2732F14A-E435-ECC9-2183-BA5F47FB5968}" dt="2024-06-25T19:58:19.922" v="538"/>
              <pc2:cmMkLst xmlns:pc2="http://schemas.microsoft.com/office/powerpoint/2019/9/main/command">
                <pc:docMk/>
                <pc:sldMk cId="3927773496" sldId="283"/>
                <pc2:cmMk id="{6725126D-93BA-45DB-81E6-0A6D8436EFF1}"/>
              </pc2:cmMkLst>
            </pc226:cmChg>
          </p:ext>
        </pc:extLst>
      </pc:sldChg>
      <pc:sldChg chg="modSp">
        <pc:chgData name="Nihar Himanshu Shah" userId="S::shah.niha@northeastern.edu::676a227e-c480-4285-803c-32edaaa86408" providerId="AD" clId="Web-{2732F14A-E435-ECC9-2183-BA5F47FB5968}" dt="2024-06-25T19:31:35.228" v="498" actId="14100"/>
        <pc:sldMkLst>
          <pc:docMk/>
          <pc:sldMk cId="4044786221" sldId="284"/>
        </pc:sldMkLst>
        <pc:graphicFrameChg chg="mod">
          <ac:chgData name="Nihar Himanshu Shah" userId="S::shah.niha@northeastern.edu::676a227e-c480-4285-803c-32edaaa86408" providerId="AD" clId="Web-{2732F14A-E435-ECC9-2183-BA5F47FB5968}" dt="2024-06-25T19:31:35.228" v="498" actId="14100"/>
          <ac:graphicFrameMkLst>
            <pc:docMk/>
            <pc:sldMk cId="4044786221" sldId="284"/>
            <ac:graphicFrameMk id="4" creationId="{184ECFD7-05E2-7458-A728-FF7B437582DE}"/>
          </ac:graphicFrameMkLst>
        </pc:graphicFrameChg>
      </pc:sldChg>
      <pc:sldChg chg="new del">
        <pc:chgData name="Nihar Himanshu Shah" userId="S::shah.niha@northeastern.edu::676a227e-c480-4285-803c-32edaaa86408" providerId="AD" clId="Web-{2732F14A-E435-ECC9-2183-BA5F47FB5968}" dt="2024-06-25T19:49:07.082" v="509"/>
        <pc:sldMkLst>
          <pc:docMk/>
          <pc:sldMk cId="1939357862" sldId="285"/>
        </pc:sldMkLst>
      </pc:sldChg>
      <pc:sldChg chg="addSp delSp modSp add replId">
        <pc:chgData name="Nihar Himanshu Shah" userId="S::shah.niha@northeastern.edu::676a227e-c480-4285-803c-32edaaa86408" providerId="AD" clId="Web-{2732F14A-E435-ECC9-2183-BA5F47FB5968}" dt="2024-06-25T19:51:33.710" v="535" actId="20577"/>
        <pc:sldMkLst>
          <pc:docMk/>
          <pc:sldMk cId="2738087436" sldId="285"/>
        </pc:sldMkLst>
        <pc:spChg chg="del">
          <ac:chgData name="Nihar Himanshu Shah" userId="S::shah.niha@northeastern.edu::676a227e-c480-4285-803c-32edaaa86408" providerId="AD" clId="Web-{2732F14A-E435-ECC9-2183-BA5F47FB5968}" dt="2024-06-25T19:50:44.131" v="520"/>
          <ac:spMkLst>
            <pc:docMk/>
            <pc:sldMk cId="2738087436" sldId="285"/>
            <ac:spMk id="4" creationId="{A48E25D2-34CA-BB31-72E7-9B8EE11C6D3A}"/>
          </ac:spMkLst>
        </pc:spChg>
        <pc:spChg chg="add mod">
          <ac:chgData name="Nihar Himanshu Shah" userId="S::shah.niha@northeastern.edu::676a227e-c480-4285-803c-32edaaa86408" providerId="AD" clId="Web-{2732F14A-E435-ECC9-2183-BA5F47FB5968}" dt="2024-06-25T19:51:33.710" v="535" actId="20577"/>
          <ac:spMkLst>
            <pc:docMk/>
            <pc:sldMk cId="2738087436" sldId="285"/>
            <ac:spMk id="5" creationId="{757E41D2-1DED-9FE0-9F3E-FE129C6F2752}"/>
          </ac:spMkLst>
        </pc:spChg>
        <pc:spChg chg="mod">
          <ac:chgData name="Nihar Himanshu Shah" userId="S::shah.niha@northeastern.edu::676a227e-c480-4285-803c-32edaaa86408" providerId="AD" clId="Web-{2732F14A-E435-ECC9-2183-BA5F47FB5968}" dt="2024-06-25T19:50:57.225" v="526" actId="20577"/>
          <ac:spMkLst>
            <pc:docMk/>
            <pc:sldMk cId="2738087436" sldId="285"/>
            <ac:spMk id="21" creationId="{0EAB04DC-0798-4F8B-FCFF-5284A1B9F3D1}"/>
          </ac:spMkLst>
        </pc:spChg>
        <pc:picChg chg="del">
          <ac:chgData name="Nihar Himanshu Shah" userId="S::shah.niha@northeastern.edu::676a227e-c480-4285-803c-32edaaa86408" providerId="AD" clId="Web-{2732F14A-E435-ECC9-2183-BA5F47FB5968}" dt="2024-06-25T19:50:41.443" v="519"/>
          <ac:picMkLst>
            <pc:docMk/>
            <pc:sldMk cId="2738087436" sldId="285"/>
            <ac:picMk id="2" creationId="{DAFE68E3-D07E-0ADB-ED1D-D787EDC4AE8C}"/>
          </ac:picMkLst>
        </pc:picChg>
      </pc:sldChg>
    </pc:docChg>
  </pc:docChgLst>
  <pc:docChgLst>
    <pc:chgData name="Shreya Joshi" userId="S::joshi.shreya1@northeastern.edu::85e379dd-f992-488a-9e94-09866bde3411" providerId="AD" clId="Web-{3758E141-DE4A-4626-99D8-85AC3DBBEADC}"/>
    <pc:docChg chg="delSld modSld modSection">
      <pc:chgData name="Shreya Joshi" userId="S::joshi.shreya1@northeastern.edu::85e379dd-f992-488a-9e94-09866bde3411" providerId="AD" clId="Web-{3758E141-DE4A-4626-99D8-85AC3DBBEADC}" dt="2024-06-26T02:50:12.980" v="9" actId="14100"/>
      <pc:docMkLst>
        <pc:docMk/>
      </pc:docMkLst>
      <pc:sldChg chg="delSp modSp">
        <pc:chgData name="Shreya Joshi" userId="S::joshi.shreya1@northeastern.edu::85e379dd-f992-488a-9e94-09866bde3411" providerId="AD" clId="Web-{3758E141-DE4A-4626-99D8-85AC3DBBEADC}" dt="2024-06-26T02:50:12.980" v="9" actId="14100"/>
        <pc:sldMkLst>
          <pc:docMk/>
          <pc:sldMk cId="731205684" sldId="281"/>
        </pc:sldMkLst>
        <pc:spChg chg="del">
          <ac:chgData name="Shreya Joshi" userId="S::joshi.shreya1@northeastern.edu::85e379dd-f992-488a-9e94-09866bde3411" providerId="AD" clId="Web-{3758E141-DE4A-4626-99D8-85AC3DBBEADC}" dt="2024-06-26T02:48:29.072" v="2"/>
          <ac:spMkLst>
            <pc:docMk/>
            <pc:sldMk cId="731205684" sldId="281"/>
            <ac:spMk id="2" creationId="{3FCE2FB1-B75B-64FE-00AE-9005CF02DA54}"/>
          </ac:spMkLst>
        </pc:spChg>
        <pc:picChg chg="mod">
          <ac:chgData name="Shreya Joshi" userId="S::joshi.shreya1@northeastern.edu::85e379dd-f992-488a-9e94-09866bde3411" providerId="AD" clId="Web-{3758E141-DE4A-4626-99D8-85AC3DBBEADC}" dt="2024-06-26T02:50:12.980" v="9" actId="14100"/>
          <ac:picMkLst>
            <pc:docMk/>
            <pc:sldMk cId="731205684" sldId="281"/>
            <ac:picMk id="14" creationId="{F8D8708F-4C55-D3A6-61F8-3122A96300D0}"/>
          </ac:picMkLst>
        </pc:picChg>
        <pc:picChg chg="mod">
          <ac:chgData name="Shreya Joshi" userId="S::joshi.shreya1@northeastern.edu::85e379dd-f992-488a-9e94-09866bde3411" providerId="AD" clId="Web-{3758E141-DE4A-4626-99D8-85AC3DBBEADC}" dt="2024-06-26T02:50:09.074" v="8" actId="14100"/>
          <ac:picMkLst>
            <pc:docMk/>
            <pc:sldMk cId="731205684" sldId="281"/>
            <ac:picMk id="25" creationId="{AE9F6F59-B07B-D772-7AEC-378ECA0AE8C0}"/>
          </ac:picMkLst>
        </pc:picChg>
      </pc:sldChg>
      <pc:sldChg chg="del">
        <pc:chgData name="Shreya Joshi" userId="S::joshi.shreya1@northeastern.edu::85e379dd-f992-488a-9e94-09866bde3411" providerId="AD" clId="Web-{3758E141-DE4A-4626-99D8-85AC3DBBEADC}" dt="2024-06-26T02:48:22.915" v="1"/>
        <pc:sldMkLst>
          <pc:docMk/>
          <pc:sldMk cId="261365899" sldId="282"/>
        </pc:sldMkLst>
      </pc:sldChg>
    </pc:docChg>
  </pc:docChgLst>
  <pc:docChgLst>
    <pc:chgData name="Shreya Joshi" userId="S::joshi.shreya1@northeastern.edu::85e379dd-f992-488a-9e94-09866bde3411" providerId="AD" clId="Web-{D1AF342E-4353-42FC-B8AA-46ECBF834FC4}"/>
    <pc:docChg chg="addSld modSld modSection">
      <pc:chgData name="Shreya Joshi" userId="S::joshi.shreya1@northeastern.edu::85e379dd-f992-488a-9e94-09866bde3411" providerId="AD" clId="Web-{D1AF342E-4353-42FC-B8AA-46ECBF834FC4}" dt="2024-06-25T06:02:04.563" v="73" actId="20577"/>
      <pc:docMkLst>
        <pc:docMk/>
      </pc:docMkLst>
      <pc:sldChg chg="modSp">
        <pc:chgData name="Shreya Joshi" userId="S::joshi.shreya1@northeastern.edu::85e379dd-f992-488a-9e94-09866bde3411" providerId="AD" clId="Web-{D1AF342E-4353-42FC-B8AA-46ECBF834FC4}" dt="2024-06-25T06:02:04.563" v="73" actId="20577"/>
        <pc:sldMkLst>
          <pc:docMk/>
          <pc:sldMk cId="3927773496" sldId="283"/>
        </pc:sldMkLst>
        <pc:spChg chg="mod">
          <ac:chgData name="Shreya Joshi" userId="S::joshi.shreya1@northeastern.edu::85e379dd-f992-488a-9e94-09866bde3411" providerId="AD" clId="Web-{D1AF342E-4353-42FC-B8AA-46ECBF834FC4}" dt="2024-06-25T06:02:04.563" v="73" actId="20577"/>
          <ac:spMkLst>
            <pc:docMk/>
            <pc:sldMk cId="3927773496" sldId="283"/>
            <ac:spMk id="2" creationId="{3FCE2FB1-B75B-64FE-00AE-9005CF02DA54}"/>
          </ac:spMkLst>
        </pc:spChg>
      </pc:sldChg>
      <pc:sldChg chg="delSp modSp add replId">
        <pc:chgData name="Shreya Joshi" userId="S::joshi.shreya1@northeastern.edu::85e379dd-f992-488a-9e94-09866bde3411" providerId="AD" clId="Web-{D1AF342E-4353-42FC-B8AA-46ECBF834FC4}" dt="2024-06-25T05:58:31.698" v="59" actId="20577"/>
        <pc:sldMkLst>
          <pc:docMk/>
          <pc:sldMk cId="4044786221" sldId="284"/>
        </pc:sldMkLst>
        <pc:spChg chg="del">
          <ac:chgData name="Shreya Joshi" userId="S::joshi.shreya1@northeastern.edu::85e379dd-f992-488a-9e94-09866bde3411" providerId="AD" clId="Web-{D1AF342E-4353-42FC-B8AA-46ECBF834FC4}" dt="2024-06-25T05:55:25.830" v="1"/>
          <ac:spMkLst>
            <pc:docMk/>
            <pc:sldMk cId="4044786221" sldId="284"/>
            <ac:spMk id="2" creationId="{3FCE2FB1-B75B-64FE-00AE-9005CF02DA54}"/>
          </ac:spMkLst>
        </pc:spChg>
        <pc:spChg chg="mod">
          <ac:chgData name="Shreya Joshi" userId="S::joshi.shreya1@northeastern.edu::85e379dd-f992-488a-9e94-09866bde3411" providerId="AD" clId="Web-{D1AF342E-4353-42FC-B8AA-46ECBF834FC4}" dt="2024-06-25T05:58:31.698" v="59" actId="20577"/>
          <ac:spMkLst>
            <pc:docMk/>
            <pc:sldMk cId="4044786221" sldId="284"/>
            <ac:spMk id="21" creationId="{0EAB04DC-0798-4F8B-FCFF-5284A1B9F3D1}"/>
          </ac:spMkLst>
        </pc:spChg>
        <pc:graphicFrameChg chg="mod">
          <ac:chgData name="Shreya Joshi" userId="S::joshi.shreya1@northeastern.edu::85e379dd-f992-488a-9e94-09866bde3411" providerId="AD" clId="Web-{D1AF342E-4353-42FC-B8AA-46ECBF834FC4}" dt="2024-06-25T05:56:55.395" v="7" actId="1076"/>
          <ac:graphicFrameMkLst>
            <pc:docMk/>
            <pc:sldMk cId="4044786221" sldId="284"/>
            <ac:graphicFrameMk id="4" creationId="{184ECFD7-05E2-7458-A728-FF7B437582DE}"/>
          </ac:graphicFrameMkLst>
        </pc:graphicFrameChg>
      </pc:sldChg>
    </pc:docChg>
  </pc:docChgLst>
  <pc:docChgLst>
    <pc:chgData name="Shreya Joshi" userId="S::joshi.shreya1@northeastern.edu::85e379dd-f992-488a-9e94-09866bde3411" providerId="AD" clId="Web-{2AEE46D3-6DA0-4E02-A7D2-FAF517D4EC82}"/>
    <pc:docChg chg="delSld modSection">
      <pc:chgData name="Shreya Joshi" userId="S::joshi.shreya1@northeastern.edu::85e379dd-f992-488a-9e94-09866bde3411" providerId="AD" clId="Web-{2AEE46D3-6DA0-4E02-A7D2-FAF517D4EC82}" dt="2024-06-26T16:28:49.366" v="0"/>
      <pc:docMkLst>
        <pc:docMk/>
      </pc:docMkLst>
      <pc:sldChg chg="del">
        <pc:chgData name="Shreya Joshi" userId="S::joshi.shreya1@northeastern.edu::85e379dd-f992-488a-9e94-09866bde3411" providerId="AD" clId="Web-{2AEE46D3-6DA0-4E02-A7D2-FAF517D4EC82}" dt="2024-06-26T16:28:49.366" v="0"/>
        <pc:sldMkLst>
          <pc:docMk/>
          <pc:sldMk cId="4044786221" sldId="284"/>
        </pc:sldMkLst>
      </pc:sldChg>
    </pc:docChg>
  </pc:docChgLst>
  <pc:docChgLst>
    <pc:chgData name="Nihar Himanshu Shah" userId="S::shah.niha@northeastern.edu::676a227e-c480-4285-803c-32edaaa86408" providerId="AD" clId="Web-{7B770BF2-51E6-7542-2D1B-30A00F63D997}"/>
    <pc:docChg chg="delSld modSld sldOrd modSection">
      <pc:chgData name="Nihar Himanshu Shah" userId="S::shah.niha@northeastern.edu::676a227e-c480-4285-803c-32edaaa86408" providerId="AD" clId="Web-{7B770BF2-51E6-7542-2D1B-30A00F63D997}" dt="2024-06-26T21:57:54.844" v="1007"/>
      <pc:docMkLst>
        <pc:docMk/>
      </pc:docMkLst>
      <pc:sldChg chg="del mod ord modShow">
        <pc:chgData name="Nihar Himanshu Shah" userId="S::shah.niha@northeastern.edu::676a227e-c480-4285-803c-32edaaa86408" providerId="AD" clId="Web-{7B770BF2-51E6-7542-2D1B-30A00F63D997}" dt="2024-06-26T18:35:45.353" v="996"/>
        <pc:sldMkLst>
          <pc:docMk/>
          <pc:sldMk cId="3885265095" sldId="257"/>
        </pc:sldMkLst>
      </pc:sldChg>
      <pc:sldChg chg="del">
        <pc:chgData name="Nihar Himanshu Shah" userId="S::shah.niha@northeastern.edu::676a227e-c480-4285-803c-32edaaa86408" providerId="AD" clId="Web-{7B770BF2-51E6-7542-2D1B-30A00F63D997}" dt="2024-06-26T18:35:48.962" v="1000"/>
        <pc:sldMkLst>
          <pc:docMk/>
          <pc:sldMk cId="609347879" sldId="259"/>
        </pc:sldMkLst>
      </pc:sldChg>
      <pc:sldChg chg="del">
        <pc:chgData name="Nihar Himanshu Shah" userId="S::shah.niha@northeastern.edu::676a227e-c480-4285-803c-32edaaa86408" providerId="AD" clId="Web-{7B770BF2-51E6-7542-2D1B-30A00F63D997}" dt="2024-06-26T18:35:49.962" v="1001"/>
        <pc:sldMkLst>
          <pc:docMk/>
          <pc:sldMk cId="1900463799" sldId="260"/>
        </pc:sldMkLst>
      </pc:sldChg>
      <pc:sldChg chg="modSp">
        <pc:chgData name="Nihar Himanshu Shah" userId="S::shah.niha@northeastern.edu::676a227e-c480-4285-803c-32edaaa86408" providerId="AD" clId="Web-{7B770BF2-51E6-7542-2D1B-30A00F63D997}" dt="2024-06-26T16:27:52.707" v="984" actId="20577"/>
        <pc:sldMkLst>
          <pc:docMk/>
          <pc:sldMk cId="1435262136" sldId="261"/>
        </pc:sldMkLst>
        <pc:spChg chg="mod">
          <ac:chgData name="Nihar Himanshu Shah" userId="S::shah.niha@northeastern.edu::676a227e-c480-4285-803c-32edaaa86408" providerId="AD" clId="Web-{7B770BF2-51E6-7542-2D1B-30A00F63D997}" dt="2024-06-26T16:27:52.707" v="984" actId="20577"/>
          <ac:spMkLst>
            <pc:docMk/>
            <pc:sldMk cId="1435262136" sldId="261"/>
            <ac:spMk id="2" creationId="{FCB4E962-71C6-A008-E61C-BD7EC7573631}"/>
          </ac:spMkLst>
        </pc:spChg>
      </pc:sldChg>
      <pc:sldChg chg="modSp">
        <pc:chgData name="Nihar Himanshu Shah" userId="S::shah.niha@northeastern.edu::676a227e-c480-4285-803c-32edaaa86408" providerId="AD" clId="Web-{7B770BF2-51E6-7542-2D1B-30A00F63D997}" dt="2024-06-26T16:28:01.988" v="986" actId="20577"/>
        <pc:sldMkLst>
          <pc:docMk/>
          <pc:sldMk cId="251453477" sldId="262"/>
        </pc:sldMkLst>
        <pc:spChg chg="mod">
          <ac:chgData name="Nihar Himanshu Shah" userId="S::shah.niha@northeastern.edu::676a227e-c480-4285-803c-32edaaa86408" providerId="AD" clId="Web-{7B770BF2-51E6-7542-2D1B-30A00F63D997}" dt="2024-06-26T16:28:01.988" v="986" actId="20577"/>
          <ac:spMkLst>
            <pc:docMk/>
            <pc:sldMk cId="251453477" sldId="262"/>
            <ac:spMk id="2" creationId="{4316F0BF-A5E7-E23A-4C1F-4CCB4BCA04C6}"/>
          </ac:spMkLst>
        </pc:spChg>
      </pc:sldChg>
      <pc:sldChg chg="del">
        <pc:chgData name="Nihar Himanshu Shah" userId="S::shah.niha@northeastern.edu::676a227e-c480-4285-803c-32edaaa86408" providerId="AD" clId="Web-{7B770BF2-51E6-7542-2D1B-30A00F63D997}" dt="2024-06-26T18:35:50.931" v="1002"/>
        <pc:sldMkLst>
          <pc:docMk/>
          <pc:sldMk cId="1900278422" sldId="267"/>
        </pc:sldMkLst>
      </pc:sldChg>
      <pc:sldChg chg="del">
        <pc:chgData name="Nihar Himanshu Shah" userId="S::shah.niha@northeastern.edu::676a227e-c480-4285-803c-32edaaa86408" providerId="AD" clId="Web-{7B770BF2-51E6-7542-2D1B-30A00F63D997}" dt="2024-06-26T18:35:51.478" v="1003"/>
        <pc:sldMkLst>
          <pc:docMk/>
          <pc:sldMk cId="2679004631" sldId="270"/>
        </pc:sldMkLst>
      </pc:sldChg>
      <pc:sldChg chg="del">
        <pc:chgData name="Nihar Himanshu Shah" userId="S::shah.niha@northeastern.edu::676a227e-c480-4285-803c-32edaaa86408" providerId="AD" clId="Web-{7B770BF2-51E6-7542-2D1B-30A00F63D997}" dt="2024-06-26T18:35:52.212" v="1004"/>
        <pc:sldMkLst>
          <pc:docMk/>
          <pc:sldMk cId="3776560777" sldId="273"/>
        </pc:sldMkLst>
      </pc:sldChg>
      <pc:sldChg chg="addSp delSp modSp delCm">
        <pc:chgData name="Nihar Himanshu Shah" userId="S::shah.niha@northeastern.edu::676a227e-c480-4285-803c-32edaaa86408" providerId="AD" clId="Web-{7B770BF2-51E6-7542-2D1B-30A00F63D997}" dt="2024-06-26T16:13:02.186" v="894"/>
        <pc:sldMkLst>
          <pc:docMk/>
          <pc:sldMk cId="3349554550" sldId="274"/>
        </pc:sldMkLst>
        <pc:spChg chg="del">
          <ac:chgData name="Nihar Himanshu Shah" userId="S::shah.niha@northeastern.edu::676a227e-c480-4285-803c-32edaaa86408" providerId="AD" clId="Web-{7B770BF2-51E6-7542-2D1B-30A00F63D997}" dt="2024-06-26T14:11:03.088" v="3"/>
          <ac:spMkLst>
            <pc:docMk/>
            <pc:sldMk cId="3349554550" sldId="274"/>
            <ac:spMk id="2" creationId="{4534A277-C573-6F04-5C9F-DAC0AB39B95B}"/>
          </ac:spMkLst>
        </pc:spChg>
        <pc:spChg chg="mod">
          <ac:chgData name="Nihar Himanshu Shah" userId="S::shah.niha@northeastern.edu::676a227e-c480-4285-803c-32edaaa86408" providerId="AD" clId="Web-{7B770BF2-51E6-7542-2D1B-30A00F63D997}" dt="2024-06-26T16:13:02.186" v="894"/>
          <ac:spMkLst>
            <pc:docMk/>
            <pc:sldMk cId="3349554550" sldId="274"/>
            <ac:spMk id="8" creationId="{D5EBF39A-5082-C720-37EF-D7A475ABD5B3}"/>
          </ac:spMkLst>
        </pc:spChg>
        <pc:spChg chg="add del mod">
          <ac:chgData name="Nihar Himanshu Shah" userId="S::shah.niha@northeastern.edu::676a227e-c480-4285-803c-32edaaa86408" providerId="AD" clId="Web-{7B770BF2-51E6-7542-2D1B-30A00F63D997}" dt="2024-06-26T15:31:53.146" v="463"/>
          <ac:spMkLst>
            <pc:docMk/>
            <pc:sldMk cId="3349554550" sldId="274"/>
            <ac:spMk id="1362" creationId="{93B3EB08-4D82-83EC-712B-F6ACBA5E5C17}"/>
          </ac:spMkLst>
        </pc:spChg>
        <pc:grpChg chg="add del">
          <ac:chgData name="Nihar Himanshu Shah" userId="S::shah.niha@northeastern.edu::676a227e-c480-4285-803c-32edaaa86408" providerId="AD" clId="Web-{7B770BF2-51E6-7542-2D1B-30A00F63D997}" dt="2024-06-26T14:10:45.509" v="2"/>
          <ac:grpSpMkLst>
            <pc:docMk/>
            <pc:sldMk cId="3349554550" sldId="274"/>
            <ac:grpSpMk id="4" creationId="{7403015D-AA8F-FF00-9D3D-2A4550CF9B50}"/>
          </ac:grpSpMkLst>
        </pc:grpChg>
        <pc:graphicFrameChg chg="add mod modGraphic">
          <ac:chgData name="Nihar Himanshu Shah" userId="S::shah.niha@northeastern.edu::676a227e-c480-4285-803c-32edaaa86408" providerId="AD" clId="Web-{7B770BF2-51E6-7542-2D1B-30A00F63D997}" dt="2024-06-26T15:32:09.256" v="466" actId="14100"/>
          <ac:graphicFrameMkLst>
            <pc:docMk/>
            <pc:sldMk cId="3349554550" sldId="274"/>
            <ac:graphicFrameMk id="5" creationId="{52CD5924-D3CB-B494-56DC-F203D97F699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Nihar Himanshu Shah" userId="S::shah.niha@northeastern.edu::676a227e-c480-4285-803c-32edaaa86408" providerId="AD" clId="Web-{7B770BF2-51E6-7542-2D1B-30A00F63D997}" dt="2024-06-26T15:32:31.772" v="467"/>
              <pc2:cmMkLst xmlns:pc2="http://schemas.microsoft.com/office/powerpoint/2019/9/main/command">
                <pc:docMk/>
                <pc:sldMk cId="3349554550" sldId="274"/>
                <pc2:cmMk id="{B3ED5F57-6D3A-4EDB-B8FB-972D17581912}"/>
              </pc2:cmMkLst>
            </pc226:cmChg>
          </p:ext>
        </pc:extLst>
      </pc:sldChg>
      <pc:sldChg chg="addSp delSp modSp delCm">
        <pc:chgData name="Nihar Himanshu Shah" userId="S::shah.niha@northeastern.edu::676a227e-c480-4285-803c-32edaaa86408" providerId="AD" clId="Web-{7B770BF2-51E6-7542-2D1B-30A00F63D997}" dt="2024-06-26T15:59:33.090" v="892" actId="20577"/>
        <pc:sldMkLst>
          <pc:docMk/>
          <pc:sldMk cId="2124812146" sldId="275"/>
        </pc:sldMkLst>
        <pc:spChg chg="del mod">
          <ac:chgData name="Nihar Himanshu Shah" userId="S::shah.niha@northeastern.edu::676a227e-c480-4285-803c-32edaaa86408" providerId="AD" clId="Web-{7B770BF2-51E6-7542-2D1B-30A00F63D997}" dt="2024-06-26T15:34:37.119" v="472"/>
          <ac:spMkLst>
            <pc:docMk/>
            <pc:sldMk cId="2124812146" sldId="275"/>
            <ac:spMk id="4" creationId="{45CECE7D-AA00-7C27-3CAC-BECAD5D7F6A9}"/>
          </ac:spMkLst>
        </pc:spChg>
        <pc:spChg chg="mod">
          <ac:chgData name="Nihar Himanshu Shah" userId="S::shah.niha@northeastern.edu::676a227e-c480-4285-803c-32edaaa86408" providerId="AD" clId="Web-{7B770BF2-51E6-7542-2D1B-30A00F63D997}" dt="2024-06-26T15:41:30.269" v="484" actId="20577"/>
          <ac:spMkLst>
            <pc:docMk/>
            <pc:sldMk cId="2124812146" sldId="275"/>
            <ac:spMk id="21" creationId="{0EAB04DC-0798-4F8B-FCFF-5284A1B9F3D1}"/>
          </ac:spMkLst>
        </pc:spChg>
        <pc:graphicFrameChg chg="add mod modGraphic">
          <ac:chgData name="Nihar Himanshu Shah" userId="S::shah.niha@northeastern.edu::676a227e-c480-4285-803c-32edaaa86408" providerId="AD" clId="Web-{7B770BF2-51E6-7542-2D1B-30A00F63D997}" dt="2024-06-26T15:59:33.090" v="892" actId="20577"/>
          <ac:graphicFrameMkLst>
            <pc:docMk/>
            <pc:sldMk cId="2124812146" sldId="275"/>
            <ac:graphicFrameMk id="2" creationId="{E05C805F-3E8A-B6DF-CFDF-4CBC9430087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Nihar Himanshu Shah" userId="S::shah.niha@northeastern.edu::676a227e-c480-4285-803c-32edaaa86408" providerId="AD" clId="Web-{7B770BF2-51E6-7542-2D1B-30A00F63D997}" dt="2024-06-26T15:34:41.791" v="473"/>
              <pc2:cmMkLst xmlns:pc2="http://schemas.microsoft.com/office/powerpoint/2019/9/main/command">
                <pc:docMk/>
                <pc:sldMk cId="2124812146" sldId="275"/>
                <pc2:cmMk id="{980DEE5F-E0B4-4FA3-8ED6-5B16A1A37D83}"/>
              </pc2:cmMkLst>
            </pc226:cmChg>
          </p:ext>
        </pc:extLst>
      </pc:sldChg>
      <pc:sldChg chg="del">
        <pc:chgData name="Nihar Himanshu Shah" userId="S::shah.niha@northeastern.edu::676a227e-c480-4285-803c-32edaaa86408" providerId="AD" clId="Web-{7B770BF2-51E6-7542-2D1B-30A00F63D997}" dt="2024-06-26T18:35:58.510" v="1005"/>
        <pc:sldMkLst>
          <pc:docMk/>
          <pc:sldMk cId="1634324525" sldId="278"/>
        </pc:sldMkLst>
      </pc:sldChg>
      <pc:sldChg chg="modSp delCm">
        <pc:chgData name="Nihar Himanshu Shah" userId="S::shah.niha@northeastern.edu::676a227e-c480-4285-803c-32edaaa86408" providerId="AD" clId="Web-{7B770BF2-51E6-7542-2D1B-30A00F63D997}" dt="2024-06-26T16:30:18.772" v="987"/>
        <pc:sldMkLst>
          <pc:docMk/>
          <pc:sldMk cId="3564713734" sldId="280"/>
        </pc:sldMkLst>
        <pc:spChg chg="mod">
          <ac:chgData name="Nihar Himanshu Shah" userId="S::shah.niha@northeastern.edu::676a227e-c480-4285-803c-32edaaa86408" providerId="AD" clId="Web-{7B770BF2-51E6-7542-2D1B-30A00F63D997}" dt="2024-06-26T16:16:58.567" v="926" actId="20577"/>
          <ac:spMkLst>
            <pc:docMk/>
            <pc:sldMk cId="3564713734" sldId="280"/>
            <ac:spMk id="25" creationId="{418BE339-82E7-1DB6-593B-31DBF90CAD71}"/>
          </ac:spMkLst>
        </pc:spChg>
        <pc:picChg chg="mod">
          <ac:chgData name="Nihar Himanshu Shah" userId="S::shah.niha@northeastern.edu::676a227e-c480-4285-803c-32edaaa86408" providerId="AD" clId="Web-{7B770BF2-51E6-7542-2D1B-30A00F63D997}" dt="2024-06-26T16:17:07.504" v="928" actId="1076"/>
          <ac:picMkLst>
            <pc:docMk/>
            <pc:sldMk cId="3564713734" sldId="280"/>
            <ac:picMk id="5" creationId="{327BD3FF-B693-8827-DA18-70B59542589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Nihar Himanshu Shah" userId="S::shah.niha@northeastern.edu::676a227e-c480-4285-803c-32edaaa86408" providerId="AD" clId="Web-{7B770BF2-51E6-7542-2D1B-30A00F63D997}" dt="2024-06-26T16:30:18.772" v="987"/>
              <pc2:cmMkLst xmlns:pc2="http://schemas.microsoft.com/office/powerpoint/2019/9/main/command">
                <pc:docMk/>
                <pc:sldMk cId="3564713734" sldId="280"/>
                <pc2:cmMk id="{ED53C717-0764-4120-B973-2560EE0133EA}"/>
              </pc2:cmMkLst>
            </pc226:cmChg>
          </p:ext>
        </pc:extLst>
      </pc:sldChg>
      <pc:sldChg chg="delSp modSp">
        <pc:chgData name="Nihar Himanshu Shah" userId="S::shah.niha@northeastern.edu::676a227e-c480-4285-803c-32edaaa86408" providerId="AD" clId="Web-{7B770BF2-51E6-7542-2D1B-30A00F63D997}" dt="2024-06-26T18:34:18.085" v="993" actId="14100"/>
        <pc:sldMkLst>
          <pc:docMk/>
          <pc:sldMk cId="731205684" sldId="281"/>
        </pc:sldMkLst>
        <pc:picChg chg="del">
          <ac:chgData name="Nihar Himanshu Shah" userId="S::shah.niha@northeastern.edu::676a227e-c480-4285-803c-32edaaa86408" providerId="AD" clId="Web-{7B770BF2-51E6-7542-2D1B-30A00F63D997}" dt="2024-06-26T18:34:11.132" v="990"/>
          <ac:picMkLst>
            <pc:docMk/>
            <pc:sldMk cId="731205684" sldId="281"/>
            <ac:picMk id="14" creationId="{F8D8708F-4C55-D3A6-61F8-3122A96300D0}"/>
          </ac:picMkLst>
        </pc:picChg>
        <pc:picChg chg="mod">
          <ac:chgData name="Nihar Himanshu Shah" userId="S::shah.niha@northeastern.edu::676a227e-c480-4285-803c-32edaaa86408" providerId="AD" clId="Web-{7B770BF2-51E6-7542-2D1B-30A00F63D997}" dt="2024-06-26T18:34:18.085" v="993" actId="14100"/>
          <ac:picMkLst>
            <pc:docMk/>
            <pc:sldMk cId="731205684" sldId="281"/>
            <ac:picMk id="25" creationId="{AE9F6F59-B07B-D772-7AEC-378ECA0AE8C0}"/>
          </ac:picMkLst>
        </pc:picChg>
      </pc:sldChg>
      <pc:sldChg chg="del mod ord modShow">
        <pc:chgData name="Nihar Himanshu Shah" userId="S::shah.niha@northeastern.edu::676a227e-c480-4285-803c-32edaaa86408" providerId="AD" clId="Web-{7B770BF2-51E6-7542-2D1B-30A00F63D997}" dt="2024-06-26T18:36:00.838" v="1006"/>
        <pc:sldMkLst>
          <pc:docMk/>
          <pc:sldMk cId="3927773496" sldId="283"/>
        </pc:sldMkLst>
      </pc:sldChg>
      <pc:sldChg chg="del">
        <pc:chgData name="Nihar Himanshu Shah" userId="S::shah.niha@northeastern.edu::676a227e-c480-4285-803c-32edaaa86408" providerId="AD" clId="Web-{7B770BF2-51E6-7542-2D1B-30A00F63D997}" dt="2024-06-26T18:35:46.040" v="997"/>
        <pc:sldMkLst>
          <pc:docMk/>
          <pc:sldMk cId="1560042459" sldId="287"/>
        </pc:sldMkLst>
      </pc:sldChg>
      <pc:sldChg chg="modSp">
        <pc:chgData name="Nihar Himanshu Shah" userId="S::shah.niha@northeastern.edu::676a227e-c480-4285-803c-32edaaa86408" providerId="AD" clId="Web-{7B770BF2-51E6-7542-2D1B-30A00F63D997}" dt="2024-06-26T18:34:58.867" v="995" actId="1076"/>
        <pc:sldMkLst>
          <pc:docMk/>
          <pc:sldMk cId="1939954407" sldId="288"/>
        </pc:sldMkLst>
        <pc:picChg chg="mod">
          <ac:chgData name="Nihar Himanshu Shah" userId="S::shah.niha@northeastern.edu::676a227e-c480-4285-803c-32edaaa86408" providerId="AD" clId="Web-{7B770BF2-51E6-7542-2D1B-30A00F63D997}" dt="2024-06-26T18:34:58.867" v="995" actId="1076"/>
          <ac:picMkLst>
            <pc:docMk/>
            <pc:sldMk cId="1939954407" sldId="288"/>
            <ac:picMk id="4" creationId="{89505ACE-116A-B93C-1A91-E3CB30BF7A70}"/>
          </ac:picMkLst>
        </pc:picChg>
      </pc:sldChg>
      <pc:sldChg chg="del">
        <pc:chgData name="Nihar Himanshu Shah" userId="S::shah.niha@northeastern.edu::676a227e-c480-4285-803c-32edaaa86408" providerId="AD" clId="Web-{7B770BF2-51E6-7542-2D1B-30A00F63D997}" dt="2024-06-26T18:35:47.353" v="998"/>
        <pc:sldMkLst>
          <pc:docMk/>
          <pc:sldMk cId="4284808233" sldId="289"/>
        </pc:sldMkLst>
      </pc:sldChg>
      <pc:sldChg chg="del">
        <pc:chgData name="Nihar Himanshu Shah" userId="S::shah.niha@northeastern.edu::676a227e-c480-4285-803c-32edaaa86408" providerId="AD" clId="Web-{7B770BF2-51E6-7542-2D1B-30A00F63D997}" dt="2024-06-26T18:35:48.025" v="999"/>
        <pc:sldMkLst>
          <pc:docMk/>
          <pc:sldMk cId="3613833551" sldId="293"/>
        </pc:sldMkLst>
      </pc:sldChg>
      <pc:sldChg chg="del">
        <pc:chgData name="Nihar Himanshu Shah" userId="S::shah.niha@northeastern.edu::676a227e-c480-4285-803c-32edaaa86408" providerId="AD" clId="Web-{7B770BF2-51E6-7542-2D1B-30A00F63D997}" dt="2024-06-26T21:57:54.844" v="1007"/>
        <pc:sldMkLst>
          <pc:docMk/>
          <pc:sldMk cId="1471652833" sldId="294"/>
        </pc:sldMkLst>
      </pc:sldChg>
      <pc:sldChg chg="modSp">
        <pc:chgData name="Nihar Himanshu Shah" userId="S::shah.niha@northeastern.edu::676a227e-c480-4285-803c-32edaaa86408" providerId="AD" clId="Web-{7B770BF2-51E6-7542-2D1B-30A00F63D997}" dt="2024-06-26T16:32:18.213" v="989" actId="1076"/>
        <pc:sldMkLst>
          <pc:docMk/>
          <pc:sldMk cId="3080942485" sldId="296"/>
        </pc:sldMkLst>
        <pc:spChg chg="mod">
          <ac:chgData name="Nihar Himanshu Shah" userId="S::shah.niha@northeastern.edu::676a227e-c480-4285-803c-32edaaa86408" providerId="AD" clId="Web-{7B770BF2-51E6-7542-2D1B-30A00F63D997}" dt="2024-06-26T16:31:20.914" v="988" actId="20577"/>
          <ac:spMkLst>
            <pc:docMk/>
            <pc:sldMk cId="3080942485" sldId="296"/>
            <ac:spMk id="21" creationId="{0EAB04DC-0798-4F8B-FCFF-5284A1B9F3D1}"/>
          </ac:spMkLst>
        </pc:spChg>
        <pc:graphicFrameChg chg="mod">
          <ac:chgData name="Nihar Himanshu Shah" userId="S::shah.niha@northeastern.edu::676a227e-c480-4285-803c-32edaaa86408" providerId="AD" clId="Web-{7B770BF2-51E6-7542-2D1B-30A00F63D997}" dt="2024-06-26T16:32:18.213" v="989" actId="1076"/>
          <ac:graphicFrameMkLst>
            <pc:docMk/>
            <pc:sldMk cId="3080942485" sldId="296"/>
            <ac:graphicFrameMk id="14" creationId="{CE7C56A3-80BC-64B7-D8C7-62CC6206CEB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38E15-2918-4F56-B805-816CFEDF779D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2DC4BE-89C4-4531-B110-218EB786C4DC}">
      <dgm:prSet phldrT="[Text]" phldr="0"/>
      <dgm:spPr/>
      <dgm:t>
        <a:bodyPr/>
        <a:lstStyle/>
        <a:p>
          <a:pPr>
            <a:defRPr b="1"/>
          </a:pP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Funding Mechanism</a:t>
          </a:r>
          <a:endParaRPr lang="en-US" b="1"/>
        </a:p>
      </dgm:t>
    </dgm:pt>
    <dgm:pt modelId="{EB18C910-161A-4DF2-8751-660FC042ABA8}" type="parTrans" cxnId="{95300D11-0767-4149-BA0F-59BCCD647EEE}">
      <dgm:prSet/>
      <dgm:spPr/>
      <dgm:t>
        <a:bodyPr/>
        <a:lstStyle/>
        <a:p>
          <a:endParaRPr lang="en-US"/>
        </a:p>
      </dgm:t>
    </dgm:pt>
    <dgm:pt modelId="{5E0DEA29-51D2-41CE-92BE-A2886A74FE34}" type="sibTrans" cxnId="{95300D11-0767-4149-BA0F-59BCCD647EEE}">
      <dgm:prSet/>
      <dgm:spPr/>
      <dgm:t>
        <a:bodyPr/>
        <a:lstStyle/>
        <a:p>
          <a:endParaRPr lang="en-US"/>
        </a:p>
      </dgm:t>
    </dgm:pt>
    <dgm:pt modelId="{E33D4A20-CC86-4F29-B9EB-F91F7E089E78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Training Individual</a:t>
          </a:r>
          <a:endParaRPr lang="en-US"/>
        </a:p>
      </dgm:t>
    </dgm:pt>
    <dgm:pt modelId="{8F500EB1-15AD-497E-87C2-4A741B42E1AB}" type="parTrans" cxnId="{D8FC9FBC-831C-4B40-BB7F-C8077D36CA77}">
      <dgm:prSet/>
      <dgm:spPr/>
      <dgm:t>
        <a:bodyPr/>
        <a:lstStyle/>
        <a:p>
          <a:endParaRPr lang="en-US"/>
        </a:p>
      </dgm:t>
    </dgm:pt>
    <dgm:pt modelId="{2CA9A653-1833-451D-BAB8-A0FAE82F2B9F}" type="sibTrans" cxnId="{D8FC9FBC-831C-4B40-BB7F-C8077D36CA77}">
      <dgm:prSet/>
      <dgm:spPr/>
      <dgm:t>
        <a:bodyPr/>
        <a:lstStyle/>
        <a:p>
          <a:endParaRPr lang="en-US"/>
        </a:p>
      </dgm:t>
    </dgm:pt>
    <dgm:pt modelId="{92ECDA3A-D89C-46CD-8078-C1E0924A501A}">
      <dgm:prSet phldrT="[Text]" phldr="0"/>
      <dgm:spPr/>
      <dgm:t>
        <a:bodyPr/>
        <a:lstStyle/>
        <a:p>
          <a:r>
            <a:rPr lang="en-US" b="0">
              <a:latin typeface="Aptos Display" panose="020F0302020204030204"/>
            </a:rPr>
            <a:t>Research Related</a:t>
          </a:r>
          <a:endParaRPr lang="en-US" b="0"/>
        </a:p>
      </dgm:t>
    </dgm:pt>
    <dgm:pt modelId="{240AA897-22A6-46EF-ACC1-FC23FDA497D7}" type="parTrans" cxnId="{0E06E9F6-BBA5-48A5-B436-6174DEE81921}">
      <dgm:prSet/>
      <dgm:spPr/>
      <dgm:t>
        <a:bodyPr/>
        <a:lstStyle/>
        <a:p>
          <a:endParaRPr lang="en-US"/>
        </a:p>
      </dgm:t>
    </dgm:pt>
    <dgm:pt modelId="{1D446361-9610-4DFD-9D8F-ED8DC77BE0B4}" type="sibTrans" cxnId="{0E06E9F6-BBA5-48A5-B436-6174DEE81921}">
      <dgm:prSet/>
      <dgm:spPr/>
      <dgm:t>
        <a:bodyPr/>
        <a:lstStyle/>
        <a:p>
          <a:endParaRPr lang="en-US"/>
        </a:p>
      </dgm:t>
    </dgm:pt>
    <dgm:pt modelId="{11142D3B-9AB2-4AEF-A5C5-98B6ACDFF9C3}">
      <dgm:prSet phldrT="[Text]" phldr="0"/>
      <dgm:spPr/>
      <dgm:t>
        <a:bodyPr/>
        <a:lstStyle/>
        <a:p>
          <a:pPr>
            <a:defRPr b="1"/>
          </a:pPr>
          <a:r>
            <a:rPr lang="en-US" b="1">
              <a:latin typeface="Aptos Display" panose="020F0302020204030204"/>
            </a:rPr>
            <a:t>Activity Type</a:t>
          </a:r>
          <a:endParaRPr lang="en-US" b="1"/>
        </a:p>
      </dgm:t>
    </dgm:pt>
    <dgm:pt modelId="{8669E618-1219-47A3-BDBE-205B9A1BB325}" type="parTrans" cxnId="{8D9FE576-6E7A-4D5F-9DA6-303A9DCF20B0}">
      <dgm:prSet/>
      <dgm:spPr/>
      <dgm:t>
        <a:bodyPr/>
        <a:lstStyle/>
        <a:p>
          <a:endParaRPr lang="en-US"/>
        </a:p>
      </dgm:t>
    </dgm:pt>
    <dgm:pt modelId="{0CB6CD60-A9DC-411C-8549-6AB7B1B62D65}" type="sibTrans" cxnId="{8D9FE576-6E7A-4D5F-9DA6-303A9DCF20B0}">
      <dgm:prSet/>
      <dgm:spPr/>
      <dgm:t>
        <a:bodyPr/>
        <a:lstStyle/>
        <a:p>
          <a:endParaRPr lang="en-US"/>
        </a:p>
      </dgm:t>
    </dgm:pt>
    <dgm:pt modelId="{05AB4308-C8BB-4D80-95D3-40000B364DFF}">
      <dgm:prSet phldrT="[Text]" phldr="0"/>
      <dgm:spPr/>
      <dgm:t>
        <a:bodyPr/>
        <a:lstStyle/>
        <a:p>
          <a:r>
            <a:rPr lang="en-US" b="0">
              <a:latin typeface="Aptos Display" panose="020F0302020204030204"/>
            </a:rPr>
            <a:t>R01</a:t>
          </a:r>
          <a:endParaRPr lang="en-US" b="0"/>
        </a:p>
      </dgm:t>
    </dgm:pt>
    <dgm:pt modelId="{03561D27-43BF-4201-8F25-CB919CCDC748}" type="parTrans" cxnId="{ED4B0AE2-F4B1-4933-9071-BD83C163FAD2}">
      <dgm:prSet/>
      <dgm:spPr/>
      <dgm:t>
        <a:bodyPr/>
        <a:lstStyle/>
        <a:p>
          <a:endParaRPr lang="en-US"/>
        </a:p>
      </dgm:t>
    </dgm:pt>
    <dgm:pt modelId="{DCC5E6E9-B468-42D1-9E33-C26386445B20}" type="sibTrans" cxnId="{ED4B0AE2-F4B1-4933-9071-BD83C163FAD2}">
      <dgm:prSet/>
      <dgm:spPr/>
      <dgm:t>
        <a:bodyPr/>
        <a:lstStyle/>
        <a:p>
          <a:endParaRPr lang="en-US"/>
        </a:p>
      </dgm:t>
    </dgm:pt>
    <dgm:pt modelId="{3DBC98F8-3987-40F3-AE0A-D3EDA1DDEBE8}">
      <dgm:prSet phldrT="[Text]" phldr="0"/>
      <dgm:spPr/>
      <dgm:t>
        <a:bodyPr/>
        <a:lstStyle/>
        <a:p>
          <a:r>
            <a:rPr lang="en-US" b="0">
              <a:latin typeface="Aptos Display" panose="020F0302020204030204"/>
            </a:rPr>
            <a:t>R21</a:t>
          </a:r>
          <a:endParaRPr lang="en-US" b="0"/>
        </a:p>
      </dgm:t>
    </dgm:pt>
    <dgm:pt modelId="{8E82C6EB-A5EF-4332-B2BB-56DB0987EF50}" type="parTrans" cxnId="{1193D5CA-0609-4019-B737-20DA842C1F7E}">
      <dgm:prSet/>
      <dgm:spPr/>
      <dgm:t>
        <a:bodyPr/>
        <a:lstStyle/>
        <a:p>
          <a:endParaRPr lang="en-US"/>
        </a:p>
      </dgm:t>
    </dgm:pt>
    <dgm:pt modelId="{721E36EC-115E-4F1B-A815-272B2C9D58D2}" type="sibTrans" cxnId="{1193D5CA-0609-4019-B737-20DA842C1F7E}">
      <dgm:prSet/>
      <dgm:spPr/>
      <dgm:t>
        <a:bodyPr/>
        <a:lstStyle/>
        <a:p>
          <a:endParaRPr lang="en-US"/>
        </a:p>
      </dgm:t>
    </dgm:pt>
    <dgm:pt modelId="{D7EAEBE0-6172-4362-B4F3-48552393D6CB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R35 or R37</a:t>
          </a:r>
        </a:p>
      </dgm:t>
    </dgm:pt>
    <dgm:pt modelId="{00DCFC87-531D-425E-97BE-AB08D2B2AA1B}" type="parTrans" cxnId="{D6156038-9ED9-4BE3-A6C8-D58A8E5CA2CE}">
      <dgm:prSet/>
      <dgm:spPr/>
    </dgm:pt>
    <dgm:pt modelId="{316843E0-70E1-4692-9440-BDDFD2196CBA}" type="sibTrans" cxnId="{D6156038-9ED9-4BE3-A6C8-D58A8E5CA2CE}">
      <dgm:prSet/>
      <dgm:spPr/>
    </dgm:pt>
    <dgm:pt modelId="{72D3DBC9-98EA-455B-8228-F7F3BD495140}">
      <dgm:prSet phldr="0"/>
      <dgm:spPr/>
      <dgm:t>
        <a:bodyPr/>
        <a:lstStyle/>
        <a:p>
          <a:pPr>
            <a:defRPr b="1"/>
          </a:pPr>
          <a:r>
            <a:rPr lang="en-US" b="1">
              <a:latin typeface="Aptos Display" panose="020F0302020204030204"/>
            </a:rPr>
            <a:t>Administering IC</a:t>
          </a:r>
        </a:p>
      </dgm:t>
    </dgm:pt>
    <dgm:pt modelId="{482010F8-BE91-406A-8DC3-A8A6BE9523A9}" type="parTrans" cxnId="{BCF2CF42-3AE6-4775-85EB-2EAC48F238A1}">
      <dgm:prSet/>
      <dgm:spPr/>
    </dgm:pt>
    <dgm:pt modelId="{80749A9F-6E36-444A-BA7A-72BA2A518D4F}" type="sibTrans" cxnId="{BCF2CF42-3AE6-4775-85EB-2EAC48F238A1}">
      <dgm:prSet/>
      <dgm:spPr/>
    </dgm:pt>
    <dgm:pt modelId="{95F12562-3140-443A-AC66-AB028E4ACB56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NINDS</a:t>
          </a:r>
        </a:p>
      </dgm:t>
    </dgm:pt>
    <dgm:pt modelId="{C17D00EF-2D20-4590-AEA1-00CAD38C1A9E}" type="parTrans" cxnId="{2DA2D7B7-9399-4069-AB87-A448D5B650A7}">
      <dgm:prSet/>
      <dgm:spPr/>
    </dgm:pt>
    <dgm:pt modelId="{58EC84B3-9E33-454E-B0B1-BA89DFC0D8BB}" type="sibTrans" cxnId="{2DA2D7B7-9399-4069-AB87-A448D5B650A7}">
      <dgm:prSet/>
      <dgm:spPr/>
    </dgm:pt>
    <dgm:pt modelId="{78C9B672-729E-4EE5-B9D9-549C101E73B1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NIMH</a:t>
          </a:r>
        </a:p>
      </dgm:t>
    </dgm:pt>
    <dgm:pt modelId="{DB43B49C-07AF-405F-9370-A4FF79E4E282}" type="parTrans" cxnId="{9C4F9AE4-83F4-4C94-A4F7-A4769C163E1F}">
      <dgm:prSet/>
      <dgm:spPr/>
    </dgm:pt>
    <dgm:pt modelId="{AD7623F1-D645-4B0B-AE97-4AE0D7B5EB79}" type="sibTrans" cxnId="{9C4F9AE4-83F4-4C94-A4F7-A4769C163E1F}">
      <dgm:prSet/>
      <dgm:spPr/>
    </dgm:pt>
    <dgm:pt modelId="{4865DF7C-6F49-437A-8164-7D1CD3DF4243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NICHD</a:t>
          </a:r>
        </a:p>
      </dgm:t>
    </dgm:pt>
    <dgm:pt modelId="{AFCC286F-92AE-4BAD-8933-644B6BF001B6}" type="parTrans" cxnId="{68491969-353C-4155-BF40-FBE7F50F2E53}">
      <dgm:prSet/>
      <dgm:spPr/>
    </dgm:pt>
    <dgm:pt modelId="{A59A7721-4E9B-4D6E-A66C-514AB203B972}" type="sibTrans" cxnId="{68491969-353C-4155-BF40-FBE7F50F2E53}">
      <dgm:prSet/>
      <dgm:spPr/>
    </dgm:pt>
    <dgm:pt modelId="{331AEEF0-7A4D-40A7-8985-B294257AA184}">
      <dgm:prSet phldr="0"/>
      <dgm:spPr/>
      <dgm:t>
        <a:bodyPr/>
        <a:lstStyle/>
        <a:p>
          <a:pPr>
            <a:defRPr b="1"/>
          </a:pPr>
          <a:r>
            <a:rPr lang="en-US">
              <a:latin typeface="Aptos Display" panose="020F0302020204030204"/>
            </a:rPr>
            <a:t>Top PI Collabs</a:t>
          </a:r>
        </a:p>
      </dgm:t>
    </dgm:pt>
    <dgm:pt modelId="{E556C540-35BE-4193-9F7D-AA2ECEB7CDEB}" type="parTrans" cxnId="{2B537927-75F1-40F1-8858-DBA6423C2602}">
      <dgm:prSet/>
      <dgm:spPr/>
    </dgm:pt>
    <dgm:pt modelId="{8BB23199-7FCB-4046-8A76-121C608D3E03}" type="sibTrans" cxnId="{2B537927-75F1-40F1-8858-DBA6423C2602}">
      <dgm:prSet/>
      <dgm:spPr/>
    </dgm:pt>
    <dgm:pt modelId="{BFCFB375-B150-41FD-9009-313940844846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Isom, Lori L. (MI)</a:t>
          </a:r>
        </a:p>
      </dgm:t>
    </dgm:pt>
    <dgm:pt modelId="{D08F1747-3B71-4929-A0BC-A28D37B48622}" type="parTrans" cxnId="{C7A024F8-2488-4155-9B7A-0EEECF3C7BFA}">
      <dgm:prSet/>
      <dgm:spPr/>
    </dgm:pt>
    <dgm:pt modelId="{82500492-EFAB-45CE-B81B-AC4310E1CC2D}" type="sibTrans" cxnId="{C7A024F8-2488-4155-9B7A-0EEECF3C7BFA}">
      <dgm:prSet/>
      <dgm:spPr/>
    </dgm:pt>
    <dgm:pt modelId="{7FB93B10-7854-40AB-8DDF-1426D20F6AB2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Catterall, William A. (WA)</a:t>
          </a:r>
        </a:p>
      </dgm:t>
    </dgm:pt>
    <dgm:pt modelId="{4EF735CA-2BB5-4598-8645-DC18E7A38ABC}" type="parTrans" cxnId="{B2796F95-951D-43E0-9A21-6088E3CFC11C}">
      <dgm:prSet/>
      <dgm:spPr/>
    </dgm:pt>
    <dgm:pt modelId="{49819AE8-212E-4F78-8EFE-2C9FE509F43E}" type="sibTrans" cxnId="{B2796F95-951D-43E0-9A21-6088E3CFC11C}">
      <dgm:prSet/>
      <dgm:spPr/>
    </dgm:pt>
    <dgm:pt modelId="{93B32B69-718C-4A27-998B-2F16C0504E3D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Feng, Huajun (MA)</a:t>
          </a:r>
        </a:p>
      </dgm:t>
    </dgm:pt>
    <dgm:pt modelId="{639FB161-2A24-406D-A0E9-BCBF718A7CE0}" type="parTrans" cxnId="{B65B7490-0AD4-4065-A8A6-A4A7743470C7}">
      <dgm:prSet/>
      <dgm:spPr/>
    </dgm:pt>
    <dgm:pt modelId="{1DAFE8DD-1001-42A5-B5FF-C669F2226C7C}" type="sibTrans" cxnId="{B65B7490-0AD4-4065-A8A6-A4A7743470C7}">
      <dgm:prSet/>
      <dgm:spPr/>
    </dgm:pt>
    <dgm:pt modelId="{1F90D7B0-4E47-4AD3-8316-A57BC9DB4713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Werley, Christopher (MA)</a:t>
          </a:r>
        </a:p>
      </dgm:t>
    </dgm:pt>
    <dgm:pt modelId="{27D44FC2-B0D5-44BE-870C-066299B82016}" type="parTrans" cxnId="{A19CEDC1-12C6-4971-9B89-EE16EA7DDD78}">
      <dgm:prSet/>
      <dgm:spPr/>
    </dgm:pt>
    <dgm:pt modelId="{82D1001F-21F1-449E-90C5-77CFCE58912F}" type="sibTrans" cxnId="{A19CEDC1-12C6-4971-9B89-EE16EA7DDD78}">
      <dgm:prSet/>
      <dgm:spPr/>
    </dgm:pt>
    <dgm:pt modelId="{9129A188-4EE0-43C5-A245-8914DD7355FC}">
      <dgm:prSet phldr="0"/>
      <dgm:spPr/>
      <dgm:t>
        <a:bodyPr/>
        <a:lstStyle/>
        <a:p>
          <a:pPr>
            <a:defRPr b="1"/>
          </a:pPr>
          <a:r>
            <a:rPr lang="en-US" b="1">
              <a:latin typeface="Aptos Display" panose="020F0302020204030204"/>
            </a:rPr>
            <a:t>Use Strong Keywords</a:t>
          </a:r>
        </a:p>
      </dgm:t>
    </dgm:pt>
    <dgm:pt modelId="{DF9D3471-598D-4892-A408-39DA627FA742}" type="parTrans" cxnId="{FE7CD588-9F3F-480C-93ED-128D70BC51C8}">
      <dgm:prSet/>
      <dgm:spPr/>
    </dgm:pt>
    <dgm:pt modelId="{46EB3455-EFCB-4E65-835D-8EB7AE8F1B92}" type="sibTrans" cxnId="{FE7CD588-9F3F-480C-93ED-128D70BC51C8}">
      <dgm:prSet/>
      <dgm:spPr/>
    </dgm:pt>
    <dgm:pt modelId="{45E29FC8-7E24-47DF-AC87-6666703401ED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Brain </a:t>
          </a:r>
          <a:r>
            <a:rPr lang="en-US" b="0" err="1">
              <a:latin typeface="Aptos Display" panose="020F0302020204030204"/>
            </a:rPr>
            <a:t>Desiease</a:t>
          </a:r>
          <a:endParaRPr lang="en-US" b="0">
            <a:latin typeface="Aptos Display" panose="020F0302020204030204"/>
          </a:endParaRPr>
        </a:p>
      </dgm:t>
    </dgm:pt>
    <dgm:pt modelId="{2E4F9BC9-97FF-4B49-8A20-D9E77D066A39}" type="parTrans" cxnId="{54C329E9-8342-4574-B87F-3571EB3AF14E}">
      <dgm:prSet/>
      <dgm:spPr/>
    </dgm:pt>
    <dgm:pt modelId="{47BCFE56-2E4E-425C-9BB0-899DFBFE610A}" type="sibTrans" cxnId="{54C329E9-8342-4574-B87F-3571EB3AF14E}">
      <dgm:prSet/>
      <dgm:spPr/>
    </dgm:pt>
    <dgm:pt modelId="{2A2BAF83-7423-4495-8FCF-AC9FDCD15EF1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Surgical / </a:t>
          </a: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non-Surgical </a:t>
          </a:r>
        </a:p>
      </dgm:t>
    </dgm:pt>
    <dgm:pt modelId="{A620FEBB-BB2E-4348-A9C8-B01890162BEB}" type="parTrans" cxnId="{8EBA0DE6-943A-4E32-978E-A527C211EAFF}">
      <dgm:prSet/>
      <dgm:spPr/>
    </dgm:pt>
    <dgm:pt modelId="{A1EDEF02-3DA0-4D25-8491-6F45E4E315A4}" type="sibTrans" cxnId="{8EBA0DE6-943A-4E32-978E-A527C211EAFF}">
      <dgm:prSet/>
      <dgm:spPr/>
    </dgm:pt>
    <dgm:pt modelId="{D88CEF3A-3729-4369-8AC6-C15EC234241D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"/>
              <a:cs typeface="Calibri"/>
            </a:rPr>
            <a:t>Peer Reviews / Endorsements</a:t>
          </a:r>
        </a:p>
      </dgm:t>
    </dgm:pt>
    <dgm:pt modelId="{249F8B08-079D-4D32-BA0A-03D8A3CA211F}" type="parTrans" cxnId="{6546ACBD-A152-4C4F-9DFE-53966E0BCF21}">
      <dgm:prSet/>
      <dgm:spPr/>
    </dgm:pt>
    <dgm:pt modelId="{3775C90E-BC48-4F7C-8E14-BF96771A7D52}" type="sibTrans" cxnId="{6546ACBD-A152-4C4F-9DFE-53966E0BCF21}">
      <dgm:prSet/>
      <dgm:spPr/>
    </dgm:pt>
    <dgm:pt modelId="{11D42376-49B4-4EC1-9EB1-988136B47E9D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Increase connection and network.</a:t>
          </a:r>
        </a:p>
      </dgm:t>
    </dgm:pt>
    <dgm:pt modelId="{B8CA4F6E-E0FE-4380-AD52-45470BD6AA32}" type="parTrans" cxnId="{9620CC77-6EAC-4725-8A2C-450B06042407}">
      <dgm:prSet/>
      <dgm:spPr/>
    </dgm:pt>
    <dgm:pt modelId="{68E6559D-6D5F-4263-A1B3-2A2C51BD9BE8}" type="sibTrans" cxnId="{9620CC77-6EAC-4725-8A2C-450B06042407}">
      <dgm:prSet/>
      <dgm:spPr/>
    </dgm:pt>
    <dgm:pt modelId="{26F72D4A-2D17-4872-99FC-06D8E211E7F0}">
      <dgm:prSet phldr="0"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Research backed by Top PIs and research Institutes.</a:t>
          </a:r>
        </a:p>
      </dgm:t>
    </dgm:pt>
    <dgm:pt modelId="{209F8B6C-24F0-46EF-85B6-1EFABE544BA3}" type="parTrans" cxnId="{E7B4E84C-3F70-4480-BA24-1A5E65186286}">
      <dgm:prSet/>
      <dgm:spPr/>
    </dgm:pt>
    <dgm:pt modelId="{E7756E3C-2B21-48B3-96DD-B64EC7986CA2}" type="sibTrans" cxnId="{E7B4E84C-3F70-4480-BA24-1A5E65186286}">
      <dgm:prSet/>
      <dgm:spPr/>
    </dgm:pt>
    <dgm:pt modelId="{5DD80EA3-6760-486C-BDE3-14DA63060758}" type="pres">
      <dgm:prSet presAssocID="{21A38E15-2918-4F56-B805-816CFEDF779D}" presName="root" presStyleCnt="0">
        <dgm:presLayoutVars>
          <dgm:chMax/>
          <dgm:chPref/>
          <dgm:animLvl val="lvl"/>
        </dgm:presLayoutVars>
      </dgm:prSet>
      <dgm:spPr/>
    </dgm:pt>
    <dgm:pt modelId="{ECC73FFD-E84F-4525-A0A0-FE9E1C93BAF2}" type="pres">
      <dgm:prSet presAssocID="{21A38E15-2918-4F56-B805-816CFEDF779D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E84B9CE-F8B0-4014-B244-5FFFCFE9A736}" type="pres">
      <dgm:prSet presAssocID="{21A38E15-2918-4F56-B805-816CFEDF779D}" presName="nodes" presStyleCnt="0">
        <dgm:presLayoutVars>
          <dgm:chMax/>
          <dgm:chPref/>
          <dgm:animLvl val="lvl"/>
        </dgm:presLayoutVars>
      </dgm:prSet>
      <dgm:spPr/>
    </dgm:pt>
    <dgm:pt modelId="{42504204-638C-4A41-9872-2CE4D1C1E3D9}" type="pres">
      <dgm:prSet presAssocID="{9B2DC4BE-89C4-4531-B110-218EB786C4DC}" presName="composite" presStyleCnt="0"/>
      <dgm:spPr/>
    </dgm:pt>
    <dgm:pt modelId="{D6047B66-F6D8-47AB-9F10-6C81BE83112C}" type="pres">
      <dgm:prSet presAssocID="{9B2DC4BE-89C4-4531-B110-218EB786C4DC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CEF8E2E-DABA-49D9-BC50-24221B2F3E01}" type="pres">
      <dgm:prSet presAssocID="{9B2DC4BE-89C4-4531-B110-218EB786C4DC}" presName="DropPinPlaceHolder" presStyleCnt="0"/>
      <dgm:spPr/>
    </dgm:pt>
    <dgm:pt modelId="{613F5797-5C58-4356-8503-702AFB6938FC}" type="pres">
      <dgm:prSet presAssocID="{9B2DC4BE-89C4-4531-B110-218EB786C4DC}" presName="DropPin" presStyleLbl="alignNode1" presStyleIdx="0" presStyleCnt="6"/>
      <dgm:spPr/>
    </dgm:pt>
    <dgm:pt modelId="{574730BF-A6A8-4686-9400-2D37C1B9D232}" type="pres">
      <dgm:prSet presAssocID="{9B2DC4BE-89C4-4531-B110-218EB786C4DC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AB446D4A-8C26-4CC1-8265-569403C64573}" type="pres">
      <dgm:prSet presAssocID="{9B2DC4BE-89C4-4531-B110-218EB786C4DC}" presName="L2TextContainer" presStyleLbl="revTx" presStyleIdx="0" presStyleCnt="12">
        <dgm:presLayoutVars>
          <dgm:bulletEnabled val="1"/>
        </dgm:presLayoutVars>
      </dgm:prSet>
      <dgm:spPr/>
    </dgm:pt>
    <dgm:pt modelId="{3C8F7997-BAF6-4F0B-B359-635127243A53}" type="pres">
      <dgm:prSet presAssocID="{9B2DC4BE-89C4-4531-B110-218EB786C4DC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32A75DF1-DE42-4BD3-A256-E52B4F4D016D}" type="pres">
      <dgm:prSet presAssocID="{9B2DC4BE-89C4-4531-B110-218EB786C4DC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2DDCBA1-1C01-443F-8E3C-7DB046244949}" type="pres">
      <dgm:prSet presAssocID="{9B2DC4BE-89C4-4531-B110-218EB786C4DC}" presName="EmptyPlaceHolder" presStyleCnt="0"/>
      <dgm:spPr/>
    </dgm:pt>
    <dgm:pt modelId="{405ADDD1-DC17-4D2E-89FD-A4BC248C3212}" type="pres">
      <dgm:prSet presAssocID="{5E0DEA29-51D2-41CE-92BE-A2886A74FE34}" presName="spaceBetweenRectangles" presStyleCnt="0"/>
      <dgm:spPr/>
    </dgm:pt>
    <dgm:pt modelId="{C3E91450-64B5-4CA0-A58B-010F5F6984B8}" type="pres">
      <dgm:prSet presAssocID="{11142D3B-9AB2-4AEF-A5C5-98B6ACDFF9C3}" presName="composite" presStyleCnt="0"/>
      <dgm:spPr/>
    </dgm:pt>
    <dgm:pt modelId="{04C94030-6FCC-48B6-9BA2-CFF06AAB0A84}" type="pres">
      <dgm:prSet presAssocID="{11142D3B-9AB2-4AEF-A5C5-98B6ACDFF9C3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62CF214-D3D7-4C95-B9D4-5524D3F00255}" type="pres">
      <dgm:prSet presAssocID="{11142D3B-9AB2-4AEF-A5C5-98B6ACDFF9C3}" presName="DropPinPlaceHolder" presStyleCnt="0"/>
      <dgm:spPr/>
    </dgm:pt>
    <dgm:pt modelId="{F2CE02BA-793E-47A8-8F88-C27C95260923}" type="pres">
      <dgm:prSet presAssocID="{11142D3B-9AB2-4AEF-A5C5-98B6ACDFF9C3}" presName="DropPin" presStyleLbl="alignNode1" presStyleIdx="1" presStyleCnt="6"/>
      <dgm:spPr/>
    </dgm:pt>
    <dgm:pt modelId="{EA5693A2-13CF-477C-9839-240036418B1B}" type="pres">
      <dgm:prSet presAssocID="{11142D3B-9AB2-4AEF-A5C5-98B6ACDFF9C3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34B95823-3A1C-4B8E-BF0E-9A0B3B465B01}" type="pres">
      <dgm:prSet presAssocID="{11142D3B-9AB2-4AEF-A5C5-98B6ACDFF9C3}" presName="L2TextContainer" presStyleLbl="revTx" presStyleIdx="2" presStyleCnt="12">
        <dgm:presLayoutVars>
          <dgm:bulletEnabled val="1"/>
        </dgm:presLayoutVars>
      </dgm:prSet>
      <dgm:spPr/>
    </dgm:pt>
    <dgm:pt modelId="{0E32D31F-A1F3-497B-92FF-7C56022BA907}" type="pres">
      <dgm:prSet presAssocID="{11142D3B-9AB2-4AEF-A5C5-98B6ACDFF9C3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46D194A8-81AF-48BF-A9D8-4E3EE07AE8D1}" type="pres">
      <dgm:prSet presAssocID="{11142D3B-9AB2-4AEF-A5C5-98B6ACDFF9C3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AEF783D-CE5B-495F-B1E7-B8F64EA27FFB}" type="pres">
      <dgm:prSet presAssocID="{11142D3B-9AB2-4AEF-A5C5-98B6ACDFF9C3}" presName="EmptyPlaceHolder" presStyleCnt="0"/>
      <dgm:spPr/>
    </dgm:pt>
    <dgm:pt modelId="{EC2220E3-8B0C-40AB-B149-AFA31C87D4F9}" type="pres">
      <dgm:prSet presAssocID="{0CB6CD60-A9DC-411C-8549-6AB7B1B62D65}" presName="spaceBetweenRectangles" presStyleCnt="0"/>
      <dgm:spPr/>
    </dgm:pt>
    <dgm:pt modelId="{DA2B5D00-024D-4AAC-8687-B51B25E3D56C}" type="pres">
      <dgm:prSet presAssocID="{72D3DBC9-98EA-455B-8228-F7F3BD495140}" presName="composite" presStyleCnt="0"/>
      <dgm:spPr/>
    </dgm:pt>
    <dgm:pt modelId="{4B82135C-71DA-499B-A721-A9013AD9971E}" type="pres">
      <dgm:prSet presAssocID="{72D3DBC9-98EA-455B-8228-F7F3BD495140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DBEAA53-F6F0-4A5A-B0D6-0810B5698CFB}" type="pres">
      <dgm:prSet presAssocID="{72D3DBC9-98EA-455B-8228-F7F3BD495140}" presName="DropPinPlaceHolder" presStyleCnt="0"/>
      <dgm:spPr/>
    </dgm:pt>
    <dgm:pt modelId="{D6820A74-5757-4F7B-8300-8A59C3AA5389}" type="pres">
      <dgm:prSet presAssocID="{72D3DBC9-98EA-455B-8228-F7F3BD495140}" presName="DropPin" presStyleLbl="alignNode1" presStyleIdx="2" presStyleCnt="6"/>
      <dgm:spPr/>
    </dgm:pt>
    <dgm:pt modelId="{358DC2E5-49A5-4488-AC65-86AC8E05B3AA}" type="pres">
      <dgm:prSet presAssocID="{72D3DBC9-98EA-455B-8228-F7F3BD495140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DCDDF4E8-CFAA-453D-997D-2A0E051D82F4}" type="pres">
      <dgm:prSet presAssocID="{72D3DBC9-98EA-455B-8228-F7F3BD495140}" presName="L2TextContainer" presStyleLbl="revTx" presStyleIdx="4" presStyleCnt="12">
        <dgm:presLayoutVars>
          <dgm:bulletEnabled val="1"/>
        </dgm:presLayoutVars>
      </dgm:prSet>
      <dgm:spPr/>
    </dgm:pt>
    <dgm:pt modelId="{8451175B-6B97-4FFF-932F-5A7180D07B2D}" type="pres">
      <dgm:prSet presAssocID="{72D3DBC9-98EA-455B-8228-F7F3BD495140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A3DA385-9037-48E0-9912-126263B932CC}" type="pres">
      <dgm:prSet presAssocID="{72D3DBC9-98EA-455B-8228-F7F3BD495140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50280CD-76BF-47F7-A559-F0427EAAD3B0}" type="pres">
      <dgm:prSet presAssocID="{72D3DBC9-98EA-455B-8228-F7F3BD495140}" presName="EmptyPlaceHolder" presStyleCnt="0"/>
      <dgm:spPr/>
    </dgm:pt>
    <dgm:pt modelId="{71861AC9-8F42-49A7-BEC0-975F21E03D60}" type="pres">
      <dgm:prSet presAssocID="{80749A9F-6E36-444A-BA7A-72BA2A518D4F}" presName="spaceBetweenRectangles" presStyleCnt="0"/>
      <dgm:spPr/>
    </dgm:pt>
    <dgm:pt modelId="{A3528ED4-67AA-4EC5-9920-DC0F078B75A9}" type="pres">
      <dgm:prSet presAssocID="{331AEEF0-7A4D-40A7-8985-B294257AA184}" presName="composite" presStyleCnt="0"/>
      <dgm:spPr/>
    </dgm:pt>
    <dgm:pt modelId="{CAD0748D-49D2-43F5-A9F6-033FA2F98FFC}" type="pres">
      <dgm:prSet presAssocID="{331AEEF0-7A4D-40A7-8985-B294257AA184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FB24C6-0127-44E6-9C3E-1E0A16EBE833}" type="pres">
      <dgm:prSet presAssocID="{331AEEF0-7A4D-40A7-8985-B294257AA184}" presName="DropPinPlaceHolder" presStyleCnt="0"/>
      <dgm:spPr/>
    </dgm:pt>
    <dgm:pt modelId="{340E808F-AFAF-41B8-BABE-9F93D5D99289}" type="pres">
      <dgm:prSet presAssocID="{331AEEF0-7A4D-40A7-8985-B294257AA184}" presName="DropPin" presStyleLbl="alignNode1" presStyleIdx="3" presStyleCnt="6"/>
      <dgm:spPr/>
    </dgm:pt>
    <dgm:pt modelId="{C7E472F8-0662-47D8-B36D-5C45E98A3971}" type="pres">
      <dgm:prSet presAssocID="{331AEEF0-7A4D-40A7-8985-B294257AA184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FB8D97BE-DE0B-441A-9800-B0953C7DDF14}" type="pres">
      <dgm:prSet presAssocID="{331AEEF0-7A4D-40A7-8985-B294257AA184}" presName="L2TextContainer" presStyleLbl="revTx" presStyleIdx="6" presStyleCnt="12">
        <dgm:presLayoutVars>
          <dgm:bulletEnabled val="1"/>
        </dgm:presLayoutVars>
      </dgm:prSet>
      <dgm:spPr/>
    </dgm:pt>
    <dgm:pt modelId="{9EF6E8B8-5277-43DC-9FB4-47BA96C7CB5E}" type="pres">
      <dgm:prSet presAssocID="{331AEEF0-7A4D-40A7-8985-B294257AA184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EA9FA2D1-7D0C-4FA7-97A3-341D2115EB85}" type="pres">
      <dgm:prSet presAssocID="{331AEEF0-7A4D-40A7-8985-B294257AA184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30A29D9-6C4E-45B0-BE00-851A040A2638}" type="pres">
      <dgm:prSet presAssocID="{331AEEF0-7A4D-40A7-8985-B294257AA184}" presName="EmptyPlaceHolder" presStyleCnt="0"/>
      <dgm:spPr/>
    </dgm:pt>
    <dgm:pt modelId="{B72F9C2A-4FD8-4F90-9331-5C163FF291B1}" type="pres">
      <dgm:prSet presAssocID="{8BB23199-7FCB-4046-8A76-121C608D3E03}" presName="spaceBetweenRectangles" presStyleCnt="0"/>
      <dgm:spPr/>
    </dgm:pt>
    <dgm:pt modelId="{AF5D45EA-4C24-4A03-8A8E-492E601596D9}" type="pres">
      <dgm:prSet presAssocID="{9129A188-4EE0-43C5-A245-8914DD7355FC}" presName="composite" presStyleCnt="0"/>
      <dgm:spPr/>
    </dgm:pt>
    <dgm:pt modelId="{25C5C960-3129-4C0B-9156-87D234E4DA34}" type="pres">
      <dgm:prSet presAssocID="{9129A188-4EE0-43C5-A245-8914DD7355FC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00D17E5-85A2-4A8C-9B3D-8FC5BD5EF0EF}" type="pres">
      <dgm:prSet presAssocID="{9129A188-4EE0-43C5-A245-8914DD7355FC}" presName="DropPinPlaceHolder" presStyleCnt="0"/>
      <dgm:spPr/>
    </dgm:pt>
    <dgm:pt modelId="{79380441-1F2B-43C5-A5E0-65C6C8C7D934}" type="pres">
      <dgm:prSet presAssocID="{9129A188-4EE0-43C5-A245-8914DD7355FC}" presName="DropPin" presStyleLbl="alignNode1" presStyleIdx="4" presStyleCnt="6"/>
      <dgm:spPr/>
    </dgm:pt>
    <dgm:pt modelId="{C1BB98AB-45D4-4A75-ADF1-613B6F09DA22}" type="pres">
      <dgm:prSet presAssocID="{9129A188-4EE0-43C5-A245-8914DD7355FC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8187B348-FF4F-45CD-8DCD-E297CB601AA7}" type="pres">
      <dgm:prSet presAssocID="{9129A188-4EE0-43C5-A245-8914DD7355FC}" presName="L2TextContainer" presStyleLbl="revTx" presStyleIdx="8" presStyleCnt="12">
        <dgm:presLayoutVars>
          <dgm:bulletEnabled val="1"/>
        </dgm:presLayoutVars>
      </dgm:prSet>
      <dgm:spPr/>
    </dgm:pt>
    <dgm:pt modelId="{E83FD0F4-8404-4B84-85E8-B15B66CF8892}" type="pres">
      <dgm:prSet presAssocID="{9129A188-4EE0-43C5-A245-8914DD7355FC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7B1C923F-AA0F-466A-8637-9FB7F0079503}" type="pres">
      <dgm:prSet presAssocID="{9129A188-4EE0-43C5-A245-8914DD7355FC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9646C28-0B8C-41D7-B4AA-231BC86164F2}" type="pres">
      <dgm:prSet presAssocID="{9129A188-4EE0-43C5-A245-8914DD7355FC}" presName="EmptyPlaceHolder" presStyleCnt="0"/>
      <dgm:spPr/>
    </dgm:pt>
    <dgm:pt modelId="{21B3EDA6-8D47-4DB6-BC4A-6D62784D97BA}" type="pres">
      <dgm:prSet presAssocID="{46EB3455-EFCB-4E65-835D-8EB7AE8F1B92}" presName="spaceBetweenRectangles" presStyleCnt="0"/>
      <dgm:spPr/>
    </dgm:pt>
    <dgm:pt modelId="{7C3CB71E-3049-43AA-A6BB-4567FB5D41AC}" type="pres">
      <dgm:prSet presAssocID="{D88CEF3A-3729-4369-8AC6-C15EC234241D}" presName="composite" presStyleCnt="0"/>
      <dgm:spPr/>
    </dgm:pt>
    <dgm:pt modelId="{DFE237EA-4CCB-43A3-ABE4-4F5AAC8B6F06}" type="pres">
      <dgm:prSet presAssocID="{D88CEF3A-3729-4369-8AC6-C15EC234241D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A733BEB-9068-4713-B3B3-38F9FEC6A0C4}" type="pres">
      <dgm:prSet presAssocID="{D88CEF3A-3729-4369-8AC6-C15EC234241D}" presName="DropPinPlaceHolder" presStyleCnt="0"/>
      <dgm:spPr/>
    </dgm:pt>
    <dgm:pt modelId="{EB432DFC-49A8-4985-9B93-5AA615AE4BAA}" type="pres">
      <dgm:prSet presAssocID="{D88CEF3A-3729-4369-8AC6-C15EC234241D}" presName="DropPin" presStyleLbl="alignNode1" presStyleIdx="5" presStyleCnt="6"/>
      <dgm:spPr/>
    </dgm:pt>
    <dgm:pt modelId="{A8AE3F9F-672F-4BEC-B4E8-B77833760C36}" type="pres">
      <dgm:prSet presAssocID="{D88CEF3A-3729-4369-8AC6-C15EC234241D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ADB4118-C1E5-4FFB-855D-202637D25F23}" type="pres">
      <dgm:prSet presAssocID="{D88CEF3A-3729-4369-8AC6-C15EC234241D}" presName="L2TextContainer" presStyleLbl="revTx" presStyleIdx="10" presStyleCnt="12">
        <dgm:presLayoutVars>
          <dgm:bulletEnabled val="1"/>
        </dgm:presLayoutVars>
      </dgm:prSet>
      <dgm:spPr/>
    </dgm:pt>
    <dgm:pt modelId="{52F21FA9-F801-4D0D-9F13-85CF257D9ABB}" type="pres">
      <dgm:prSet presAssocID="{D88CEF3A-3729-4369-8AC6-C15EC234241D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E4288C8-D339-4F2C-B737-7DA0FC7A9AB2}" type="pres">
      <dgm:prSet presAssocID="{D88CEF3A-3729-4369-8AC6-C15EC234241D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2319CC4-BC86-486F-B094-A1F19817E886}" type="pres">
      <dgm:prSet presAssocID="{D88CEF3A-3729-4369-8AC6-C15EC234241D}" presName="EmptyPlaceHolder" presStyleCnt="0"/>
      <dgm:spPr/>
    </dgm:pt>
  </dgm:ptLst>
  <dgm:cxnLst>
    <dgm:cxn modelId="{FB4BEB00-61C1-4BF6-967D-273DD7210AB3}" type="presOf" srcId="{05AB4308-C8BB-4D80-95D3-40000B364DFF}" destId="{34B95823-3A1C-4B8E-BF0E-9A0B3B465B01}" srcOrd="0" destOrd="0" presId="urn:microsoft.com/office/officeart/2017/3/layout/DropPinTimeline"/>
    <dgm:cxn modelId="{12912D09-986C-44FC-990A-49C6A696053C}" type="presOf" srcId="{26F72D4A-2D17-4872-99FC-06D8E211E7F0}" destId="{5ADB4118-C1E5-4FFB-855D-202637D25F23}" srcOrd="0" destOrd="1" presId="urn:microsoft.com/office/officeart/2017/3/layout/DropPinTimeline"/>
    <dgm:cxn modelId="{3C2C1F0D-5CA6-4979-A361-27EF38C9F2E9}" type="presOf" srcId="{11D42376-49B4-4EC1-9EB1-988136B47E9D}" destId="{5ADB4118-C1E5-4FFB-855D-202637D25F23}" srcOrd="0" destOrd="0" presId="urn:microsoft.com/office/officeart/2017/3/layout/DropPinTimeline"/>
    <dgm:cxn modelId="{95300D11-0767-4149-BA0F-59BCCD647EEE}" srcId="{21A38E15-2918-4F56-B805-816CFEDF779D}" destId="{9B2DC4BE-89C4-4531-B110-218EB786C4DC}" srcOrd="0" destOrd="0" parTransId="{EB18C910-161A-4DF2-8751-660FC042ABA8}" sibTransId="{5E0DEA29-51D2-41CE-92BE-A2886A74FE34}"/>
    <dgm:cxn modelId="{CEB4B722-39FB-4B9E-BF08-41FA775A31B3}" type="presOf" srcId="{4865DF7C-6F49-437A-8164-7D1CD3DF4243}" destId="{DCDDF4E8-CFAA-453D-997D-2A0E051D82F4}" srcOrd="0" destOrd="2" presId="urn:microsoft.com/office/officeart/2017/3/layout/DropPinTimeline"/>
    <dgm:cxn modelId="{2B537927-75F1-40F1-8858-DBA6423C2602}" srcId="{21A38E15-2918-4F56-B805-816CFEDF779D}" destId="{331AEEF0-7A4D-40A7-8985-B294257AA184}" srcOrd="3" destOrd="0" parTransId="{E556C540-35BE-4193-9F7D-AA2ECEB7CDEB}" sibTransId="{8BB23199-7FCB-4046-8A76-121C608D3E03}"/>
    <dgm:cxn modelId="{D6156038-9ED9-4BE3-A6C8-D58A8E5CA2CE}" srcId="{11142D3B-9AB2-4AEF-A5C5-98B6ACDFF9C3}" destId="{D7EAEBE0-6172-4362-B4F3-48552393D6CB}" srcOrd="2" destOrd="0" parTransId="{00DCFC87-531D-425E-97BE-AB08D2B2AA1B}" sibTransId="{316843E0-70E1-4692-9440-BDDFD2196CBA}"/>
    <dgm:cxn modelId="{BCF2CF42-3AE6-4775-85EB-2EAC48F238A1}" srcId="{21A38E15-2918-4F56-B805-816CFEDF779D}" destId="{72D3DBC9-98EA-455B-8228-F7F3BD495140}" srcOrd="2" destOrd="0" parTransId="{482010F8-BE91-406A-8DC3-A8A6BE9523A9}" sibTransId="{80749A9F-6E36-444A-BA7A-72BA2A518D4F}"/>
    <dgm:cxn modelId="{36248446-261D-477B-9C23-A4B7A7E39824}" type="presOf" srcId="{E33D4A20-CC86-4F29-B9EB-F91F7E089E78}" destId="{AB446D4A-8C26-4CC1-8265-569403C64573}" srcOrd="0" destOrd="0" presId="urn:microsoft.com/office/officeart/2017/3/layout/DropPinTimeline"/>
    <dgm:cxn modelId="{68491969-353C-4155-BF40-FBE7F50F2E53}" srcId="{72D3DBC9-98EA-455B-8228-F7F3BD495140}" destId="{4865DF7C-6F49-437A-8164-7D1CD3DF4243}" srcOrd="2" destOrd="0" parTransId="{AFCC286F-92AE-4BAD-8933-644B6BF001B6}" sibTransId="{A59A7721-4E9B-4D6E-A66C-514AB203B972}"/>
    <dgm:cxn modelId="{F014CE49-2BC1-44B4-97B4-2EA8006632E4}" type="presOf" srcId="{7FB93B10-7854-40AB-8DDF-1426D20F6AB2}" destId="{FB8D97BE-DE0B-441A-9800-B0953C7DDF14}" srcOrd="0" destOrd="1" presId="urn:microsoft.com/office/officeart/2017/3/layout/DropPinTimeline"/>
    <dgm:cxn modelId="{14ADF84B-3623-4321-B477-05BAF799CD6D}" type="presOf" srcId="{92ECDA3A-D89C-46CD-8078-C1E0924A501A}" destId="{AB446D4A-8C26-4CC1-8265-569403C64573}" srcOrd="0" destOrd="1" presId="urn:microsoft.com/office/officeart/2017/3/layout/DropPinTimeline"/>
    <dgm:cxn modelId="{E7B4E84C-3F70-4480-BA24-1A5E65186286}" srcId="{D88CEF3A-3729-4369-8AC6-C15EC234241D}" destId="{26F72D4A-2D17-4872-99FC-06D8E211E7F0}" srcOrd="1" destOrd="0" parTransId="{209F8B6C-24F0-46EF-85B6-1EFABE544BA3}" sibTransId="{E7756E3C-2B21-48B3-96DD-B64EC7986CA2}"/>
    <dgm:cxn modelId="{F82F146E-08B2-4B53-B7ED-432D602FAC7C}" type="presOf" srcId="{9129A188-4EE0-43C5-A245-8914DD7355FC}" destId="{E83FD0F4-8404-4B84-85E8-B15B66CF8892}" srcOrd="0" destOrd="0" presId="urn:microsoft.com/office/officeart/2017/3/layout/DropPinTimeline"/>
    <dgm:cxn modelId="{C1FD6C70-6541-4A50-8B5C-9A8A7287B980}" type="presOf" srcId="{D88CEF3A-3729-4369-8AC6-C15EC234241D}" destId="{52F21FA9-F801-4D0D-9F13-85CF257D9ABB}" srcOrd="0" destOrd="0" presId="urn:microsoft.com/office/officeart/2017/3/layout/DropPinTimeline"/>
    <dgm:cxn modelId="{2D1C0C54-A368-40EF-A238-36F7172DFAF5}" type="presOf" srcId="{9B2DC4BE-89C4-4531-B110-218EB786C4DC}" destId="{3C8F7997-BAF6-4F0B-B359-635127243A53}" srcOrd="0" destOrd="0" presId="urn:microsoft.com/office/officeart/2017/3/layout/DropPinTimeline"/>
    <dgm:cxn modelId="{FA440D56-FE8E-4BB2-A246-FD3500C202A1}" type="presOf" srcId="{45E29FC8-7E24-47DF-AC87-6666703401ED}" destId="{8187B348-FF4F-45CD-8DCD-E297CB601AA7}" srcOrd="0" destOrd="0" presId="urn:microsoft.com/office/officeart/2017/3/layout/DropPinTimeline"/>
    <dgm:cxn modelId="{8D9FE576-6E7A-4D5F-9DA6-303A9DCF20B0}" srcId="{21A38E15-2918-4F56-B805-816CFEDF779D}" destId="{11142D3B-9AB2-4AEF-A5C5-98B6ACDFF9C3}" srcOrd="1" destOrd="0" parTransId="{8669E618-1219-47A3-BDBE-205B9A1BB325}" sibTransId="{0CB6CD60-A9DC-411C-8549-6AB7B1B62D65}"/>
    <dgm:cxn modelId="{9620CC77-6EAC-4725-8A2C-450B06042407}" srcId="{D88CEF3A-3729-4369-8AC6-C15EC234241D}" destId="{11D42376-49B4-4EC1-9EB1-988136B47E9D}" srcOrd="0" destOrd="0" parTransId="{B8CA4F6E-E0FE-4380-AD52-45470BD6AA32}" sibTransId="{68E6559D-6D5F-4263-A1B3-2A2C51BD9BE8}"/>
    <dgm:cxn modelId="{2EEA1D88-0DAF-476A-9EAB-02EE479CAC90}" type="presOf" srcId="{93B32B69-718C-4A27-998B-2F16C0504E3D}" destId="{FB8D97BE-DE0B-441A-9800-B0953C7DDF14}" srcOrd="0" destOrd="2" presId="urn:microsoft.com/office/officeart/2017/3/layout/DropPinTimeline"/>
    <dgm:cxn modelId="{FE7CD588-9F3F-480C-93ED-128D70BC51C8}" srcId="{21A38E15-2918-4F56-B805-816CFEDF779D}" destId="{9129A188-4EE0-43C5-A245-8914DD7355FC}" srcOrd="4" destOrd="0" parTransId="{DF9D3471-598D-4892-A408-39DA627FA742}" sibTransId="{46EB3455-EFCB-4E65-835D-8EB7AE8F1B92}"/>
    <dgm:cxn modelId="{49631789-EC42-4E4C-97CD-C87945962E72}" type="presOf" srcId="{72D3DBC9-98EA-455B-8228-F7F3BD495140}" destId="{8451175B-6B97-4FFF-932F-5A7180D07B2D}" srcOrd="0" destOrd="0" presId="urn:microsoft.com/office/officeart/2017/3/layout/DropPinTimeline"/>
    <dgm:cxn modelId="{B65B7490-0AD4-4065-A8A6-A4A7743470C7}" srcId="{331AEEF0-7A4D-40A7-8985-B294257AA184}" destId="{93B32B69-718C-4A27-998B-2F16C0504E3D}" srcOrd="2" destOrd="0" parTransId="{639FB161-2A24-406D-A0E9-BCBF718A7CE0}" sibTransId="{1DAFE8DD-1001-42A5-B5FF-C669F2226C7C}"/>
    <dgm:cxn modelId="{B2796F95-951D-43E0-9A21-6088E3CFC11C}" srcId="{331AEEF0-7A4D-40A7-8985-B294257AA184}" destId="{7FB93B10-7854-40AB-8DDF-1426D20F6AB2}" srcOrd="1" destOrd="0" parTransId="{4EF735CA-2BB5-4598-8645-DC18E7A38ABC}" sibTransId="{49819AE8-212E-4F78-8EFE-2C9FE509F43E}"/>
    <dgm:cxn modelId="{0244E3A0-9C1D-4648-9203-E9685DA73BE9}" type="presOf" srcId="{BFCFB375-B150-41FD-9009-313940844846}" destId="{FB8D97BE-DE0B-441A-9800-B0953C7DDF14}" srcOrd="0" destOrd="0" presId="urn:microsoft.com/office/officeart/2017/3/layout/DropPinTimeline"/>
    <dgm:cxn modelId="{2DA2D7B7-9399-4069-AB87-A448D5B650A7}" srcId="{72D3DBC9-98EA-455B-8228-F7F3BD495140}" destId="{95F12562-3140-443A-AC66-AB028E4ACB56}" srcOrd="0" destOrd="0" parTransId="{C17D00EF-2D20-4590-AEA1-00CAD38C1A9E}" sibTransId="{58EC84B3-9E33-454E-B0B1-BA89DFC0D8BB}"/>
    <dgm:cxn modelId="{D8FC9FBC-831C-4B40-BB7F-C8077D36CA77}" srcId="{9B2DC4BE-89C4-4531-B110-218EB786C4DC}" destId="{E33D4A20-CC86-4F29-B9EB-F91F7E089E78}" srcOrd="0" destOrd="0" parTransId="{8F500EB1-15AD-497E-87C2-4A741B42E1AB}" sibTransId="{2CA9A653-1833-451D-BAB8-A0FAE82F2B9F}"/>
    <dgm:cxn modelId="{6546ACBD-A152-4C4F-9DFE-53966E0BCF21}" srcId="{21A38E15-2918-4F56-B805-816CFEDF779D}" destId="{D88CEF3A-3729-4369-8AC6-C15EC234241D}" srcOrd="5" destOrd="0" parTransId="{249F8B08-079D-4D32-BA0A-03D8A3CA211F}" sibTransId="{3775C90E-BC48-4F7C-8E14-BF96771A7D52}"/>
    <dgm:cxn modelId="{A19CEDC1-12C6-4971-9B89-EE16EA7DDD78}" srcId="{331AEEF0-7A4D-40A7-8985-B294257AA184}" destId="{1F90D7B0-4E47-4AD3-8316-A57BC9DB4713}" srcOrd="3" destOrd="0" parTransId="{27D44FC2-B0D5-44BE-870C-066299B82016}" sibTransId="{82D1001F-21F1-449E-90C5-77CFCE58912F}"/>
    <dgm:cxn modelId="{546F80C2-B097-406B-84EB-CCD2F1D4F878}" type="presOf" srcId="{11142D3B-9AB2-4AEF-A5C5-98B6ACDFF9C3}" destId="{0E32D31F-A1F3-497B-92FF-7C56022BA907}" srcOrd="0" destOrd="0" presId="urn:microsoft.com/office/officeart/2017/3/layout/DropPinTimeline"/>
    <dgm:cxn modelId="{1193D5CA-0609-4019-B737-20DA842C1F7E}" srcId="{11142D3B-9AB2-4AEF-A5C5-98B6ACDFF9C3}" destId="{3DBC98F8-3987-40F3-AE0A-D3EDA1DDEBE8}" srcOrd="1" destOrd="0" parTransId="{8E82C6EB-A5EF-4332-B2BB-56DB0987EF50}" sibTransId="{721E36EC-115E-4F1B-A815-272B2C9D58D2}"/>
    <dgm:cxn modelId="{9D205CD0-6D47-4243-A364-78D81A1D410F}" type="presOf" srcId="{95F12562-3140-443A-AC66-AB028E4ACB56}" destId="{DCDDF4E8-CFAA-453D-997D-2A0E051D82F4}" srcOrd="0" destOrd="0" presId="urn:microsoft.com/office/officeart/2017/3/layout/DropPinTimeline"/>
    <dgm:cxn modelId="{AE3729D8-CB8D-4D9E-AF96-9ABFAF2E2CBB}" type="presOf" srcId="{331AEEF0-7A4D-40A7-8985-B294257AA184}" destId="{9EF6E8B8-5277-43DC-9FB4-47BA96C7CB5E}" srcOrd="0" destOrd="0" presId="urn:microsoft.com/office/officeart/2017/3/layout/DropPinTimeline"/>
    <dgm:cxn modelId="{ED4B0AE2-F4B1-4933-9071-BD83C163FAD2}" srcId="{11142D3B-9AB2-4AEF-A5C5-98B6ACDFF9C3}" destId="{05AB4308-C8BB-4D80-95D3-40000B364DFF}" srcOrd="0" destOrd="0" parTransId="{03561D27-43BF-4201-8F25-CB919CCDC748}" sibTransId="{DCC5E6E9-B468-42D1-9E33-C26386445B20}"/>
    <dgm:cxn modelId="{6D531BE2-484B-4631-913B-71E09DFB0617}" type="presOf" srcId="{21A38E15-2918-4F56-B805-816CFEDF779D}" destId="{5DD80EA3-6760-486C-BDE3-14DA63060758}" srcOrd="0" destOrd="0" presId="urn:microsoft.com/office/officeart/2017/3/layout/DropPinTimeline"/>
    <dgm:cxn modelId="{9C4F9AE4-83F4-4C94-A4F7-A4769C163E1F}" srcId="{72D3DBC9-98EA-455B-8228-F7F3BD495140}" destId="{78C9B672-729E-4EE5-B9D9-549C101E73B1}" srcOrd="1" destOrd="0" parTransId="{DB43B49C-07AF-405F-9370-A4FF79E4E282}" sibTransId="{AD7623F1-D645-4B0B-AE97-4AE0D7B5EB79}"/>
    <dgm:cxn modelId="{73A87CE5-2507-4D0A-A688-F8D235D27D69}" type="presOf" srcId="{78C9B672-729E-4EE5-B9D9-549C101E73B1}" destId="{DCDDF4E8-CFAA-453D-997D-2A0E051D82F4}" srcOrd="0" destOrd="1" presId="urn:microsoft.com/office/officeart/2017/3/layout/DropPinTimeline"/>
    <dgm:cxn modelId="{8EBA0DE6-943A-4E32-978E-A527C211EAFF}" srcId="{9129A188-4EE0-43C5-A245-8914DD7355FC}" destId="{2A2BAF83-7423-4495-8FCF-AC9FDCD15EF1}" srcOrd="1" destOrd="0" parTransId="{A620FEBB-BB2E-4348-A9C8-B01890162BEB}" sibTransId="{A1EDEF02-3DA0-4D25-8491-6F45E4E315A4}"/>
    <dgm:cxn modelId="{54C329E9-8342-4574-B87F-3571EB3AF14E}" srcId="{9129A188-4EE0-43C5-A245-8914DD7355FC}" destId="{45E29FC8-7E24-47DF-AC87-6666703401ED}" srcOrd="0" destOrd="0" parTransId="{2E4F9BC9-97FF-4B49-8A20-D9E77D066A39}" sibTransId="{47BCFE56-2E4E-425C-9BB0-899DFBFE610A}"/>
    <dgm:cxn modelId="{80A50FED-6F4A-442A-88A3-C118FF90B242}" type="presOf" srcId="{1F90D7B0-4E47-4AD3-8316-A57BC9DB4713}" destId="{FB8D97BE-DE0B-441A-9800-B0953C7DDF14}" srcOrd="0" destOrd="3" presId="urn:microsoft.com/office/officeart/2017/3/layout/DropPinTimeline"/>
    <dgm:cxn modelId="{0E06E9F6-BBA5-48A5-B436-6174DEE81921}" srcId="{9B2DC4BE-89C4-4531-B110-218EB786C4DC}" destId="{92ECDA3A-D89C-46CD-8078-C1E0924A501A}" srcOrd="1" destOrd="0" parTransId="{240AA897-22A6-46EF-ACC1-FC23FDA497D7}" sibTransId="{1D446361-9610-4DFD-9D8F-ED8DC77BE0B4}"/>
    <dgm:cxn modelId="{C7A024F8-2488-4155-9B7A-0EEECF3C7BFA}" srcId="{331AEEF0-7A4D-40A7-8985-B294257AA184}" destId="{BFCFB375-B150-41FD-9009-313940844846}" srcOrd="0" destOrd="0" parTransId="{D08F1747-3B71-4929-A0BC-A28D37B48622}" sibTransId="{82500492-EFAB-45CE-B81B-AC4310E1CC2D}"/>
    <dgm:cxn modelId="{216A98F8-7C5E-404C-BB77-D0201AD97B97}" type="presOf" srcId="{D7EAEBE0-6172-4362-B4F3-48552393D6CB}" destId="{34B95823-3A1C-4B8E-BF0E-9A0B3B465B01}" srcOrd="0" destOrd="2" presId="urn:microsoft.com/office/officeart/2017/3/layout/DropPinTimeline"/>
    <dgm:cxn modelId="{1A6B2DF9-6AAF-4707-8171-E02CA7D1587D}" type="presOf" srcId="{3DBC98F8-3987-40F3-AE0A-D3EDA1DDEBE8}" destId="{34B95823-3A1C-4B8E-BF0E-9A0B3B465B01}" srcOrd="0" destOrd="1" presId="urn:microsoft.com/office/officeart/2017/3/layout/DropPinTimeline"/>
    <dgm:cxn modelId="{A4876CFD-0746-4B8F-8993-0231D182D3EF}" type="presOf" srcId="{2A2BAF83-7423-4495-8FCF-AC9FDCD15EF1}" destId="{8187B348-FF4F-45CD-8DCD-E297CB601AA7}" srcOrd="0" destOrd="1" presId="urn:microsoft.com/office/officeart/2017/3/layout/DropPinTimeline"/>
    <dgm:cxn modelId="{6DC3C412-796B-4330-9791-E56194E0DEC2}" type="presParOf" srcId="{5DD80EA3-6760-486C-BDE3-14DA63060758}" destId="{ECC73FFD-E84F-4525-A0A0-FE9E1C93BAF2}" srcOrd="0" destOrd="0" presId="urn:microsoft.com/office/officeart/2017/3/layout/DropPinTimeline"/>
    <dgm:cxn modelId="{C343AEB9-12D6-402A-AE6D-2025328130DA}" type="presParOf" srcId="{5DD80EA3-6760-486C-BDE3-14DA63060758}" destId="{0E84B9CE-F8B0-4014-B244-5FFFCFE9A736}" srcOrd="1" destOrd="0" presId="urn:microsoft.com/office/officeart/2017/3/layout/DropPinTimeline"/>
    <dgm:cxn modelId="{2709BC6E-1E0C-4C51-AF47-372BCF6ADD15}" type="presParOf" srcId="{0E84B9CE-F8B0-4014-B244-5FFFCFE9A736}" destId="{42504204-638C-4A41-9872-2CE4D1C1E3D9}" srcOrd="0" destOrd="0" presId="urn:microsoft.com/office/officeart/2017/3/layout/DropPinTimeline"/>
    <dgm:cxn modelId="{D57C78EE-4544-473C-9A65-97BE98994280}" type="presParOf" srcId="{42504204-638C-4A41-9872-2CE4D1C1E3D9}" destId="{D6047B66-F6D8-47AB-9F10-6C81BE83112C}" srcOrd="0" destOrd="0" presId="urn:microsoft.com/office/officeart/2017/3/layout/DropPinTimeline"/>
    <dgm:cxn modelId="{B276692F-F219-4C2A-BC0D-B21EF2EFC857}" type="presParOf" srcId="{42504204-638C-4A41-9872-2CE4D1C1E3D9}" destId="{8CEF8E2E-DABA-49D9-BC50-24221B2F3E01}" srcOrd="1" destOrd="0" presId="urn:microsoft.com/office/officeart/2017/3/layout/DropPinTimeline"/>
    <dgm:cxn modelId="{8E352E5D-CE59-4394-A1A7-57AADC9BB6DF}" type="presParOf" srcId="{8CEF8E2E-DABA-49D9-BC50-24221B2F3E01}" destId="{613F5797-5C58-4356-8503-702AFB6938FC}" srcOrd="0" destOrd="0" presId="urn:microsoft.com/office/officeart/2017/3/layout/DropPinTimeline"/>
    <dgm:cxn modelId="{78E760E2-F35F-43B7-B9CB-DE4B37493777}" type="presParOf" srcId="{8CEF8E2E-DABA-49D9-BC50-24221B2F3E01}" destId="{574730BF-A6A8-4686-9400-2D37C1B9D232}" srcOrd="1" destOrd="0" presId="urn:microsoft.com/office/officeart/2017/3/layout/DropPinTimeline"/>
    <dgm:cxn modelId="{B2EA0D81-7560-464C-8993-B6B2902E9F0F}" type="presParOf" srcId="{42504204-638C-4A41-9872-2CE4D1C1E3D9}" destId="{AB446D4A-8C26-4CC1-8265-569403C64573}" srcOrd="2" destOrd="0" presId="urn:microsoft.com/office/officeart/2017/3/layout/DropPinTimeline"/>
    <dgm:cxn modelId="{104FE9FB-E864-4FEA-BA79-4BB3C4BC249D}" type="presParOf" srcId="{42504204-638C-4A41-9872-2CE4D1C1E3D9}" destId="{3C8F7997-BAF6-4F0B-B359-635127243A53}" srcOrd="3" destOrd="0" presId="urn:microsoft.com/office/officeart/2017/3/layout/DropPinTimeline"/>
    <dgm:cxn modelId="{6BF24B0E-DD15-404E-ABFC-8AB76ACCE6BF}" type="presParOf" srcId="{42504204-638C-4A41-9872-2CE4D1C1E3D9}" destId="{32A75DF1-DE42-4BD3-A256-E52B4F4D016D}" srcOrd="4" destOrd="0" presId="urn:microsoft.com/office/officeart/2017/3/layout/DropPinTimeline"/>
    <dgm:cxn modelId="{90EC3238-3B3E-4778-81CB-5BA83A42150B}" type="presParOf" srcId="{42504204-638C-4A41-9872-2CE4D1C1E3D9}" destId="{32DDCBA1-1C01-443F-8E3C-7DB046244949}" srcOrd="5" destOrd="0" presId="urn:microsoft.com/office/officeart/2017/3/layout/DropPinTimeline"/>
    <dgm:cxn modelId="{52F6D19C-701A-4403-A660-A07411BAFFE7}" type="presParOf" srcId="{0E84B9CE-F8B0-4014-B244-5FFFCFE9A736}" destId="{405ADDD1-DC17-4D2E-89FD-A4BC248C3212}" srcOrd="1" destOrd="0" presId="urn:microsoft.com/office/officeart/2017/3/layout/DropPinTimeline"/>
    <dgm:cxn modelId="{BF488862-D4C7-47A8-8F76-737E8C760EF5}" type="presParOf" srcId="{0E84B9CE-F8B0-4014-B244-5FFFCFE9A736}" destId="{C3E91450-64B5-4CA0-A58B-010F5F6984B8}" srcOrd="2" destOrd="0" presId="urn:microsoft.com/office/officeart/2017/3/layout/DropPinTimeline"/>
    <dgm:cxn modelId="{E6E204D1-BC62-490D-A8C1-678DFD7F2619}" type="presParOf" srcId="{C3E91450-64B5-4CA0-A58B-010F5F6984B8}" destId="{04C94030-6FCC-48B6-9BA2-CFF06AAB0A84}" srcOrd="0" destOrd="0" presId="urn:microsoft.com/office/officeart/2017/3/layout/DropPinTimeline"/>
    <dgm:cxn modelId="{E37CBAB9-BFB8-4F11-95FE-973C059DA387}" type="presParOf" srcId="{C3E91450-64B5-4CA0-A58B-010F5F6984B8}" destId="{E62CF214-D3D7-4C95-B9D4-5524D3F00255}" srcOrd="1" destOrd="0" presId="urn:microsoft.com/office/officeart/2017/3/layout/DropPinTimeline"/>
    <dgm:cxn modelId="{40CC0896-61F8-4FEF-BC6E-A431B64673E5}" type="presParOf" srcId="{E62CF214-D3D7-4C95-B9D4-5524D3F00255}" destId="{F2CE02BA-793E-47A8-8F88-C27C95260923}" srcOrd="0" destOrd="0" presId="urn:microsoft.com/office/officeart/2017/3/layout/DropPinTimeline"/>
    <dgm:cxn modelId="{DC448C76-F1F6-40BB-B7C9-553C6FE0966E}" type="presParOf" srcId="{E62CF214-D3D7-4C95-B9D4-5524D3F00255}" destId="{EA5693A2-13CF-477C-9839-240036418B1B}" srcOrd="1" destOrd="0" presId="urn:microsoft.com/office/officeart/2017/3/layout/DropPinTimeline"/>
    <dgm:cxn modelId="{292D8227-A531-4047-84F1-4FDA3BA02652}" type="presParOf" srcId="{C3E91450-64B5-4CA0-A58B-010F5F6984B8}" destId="{34B95823-3A1C-4B8E-BF0E-9A0B3B465B01}" srcOrd="2" destOrd="0" presId="urn:microsoft.com/office/officeart/2017/3/layout/DropPinTimeline"/>
    <dgm:cxn modelId="{2823CA42-2DBD-495A-9839-E8A06555527F}" type="presParOf" srcId="{C3E91450-64B5-4CA0-A58B-010F5F6984B8}" destId="{0E32D31F-A1F3-497B-92FF-7C56022BA907}" srcOrd="3" destOrd="0" presId="urn:microsoft.com/office/officeart/2017/3/layout/DropPinTimeline"/>
    <dgm:cxn modelId="{1774D0D3-40A6-4841-9C86-35250CA61794}" type="presParOf" srcId="{C3E91450-64B5-4CA0-A58B-010F5F6984B8}" destId="{46D194A8-81AF-48BF-A9D8-4E3EE07AE8D1}" srcOrd="4" destOrd="0" presId="urn:microsoft.com/office/officeart/2017/3/layout/DropPinTimeline"/>
    <dgm:cxn modelId="{C67B31FB-EF1F-4EC8-9A48-84CA3991E514}" type="presParOf" srcId="{C3E91450-64B5-4CA0-A58B-010F5F6984B8}" destId="{5AEF783D-CE5B-495F-B1E7-B8F64EA27FFB}" srcOrd="5" destOrd="0" presId="urn:microsoft.com/office/officeart/2017/3/layout/DropPinTimeline"/>
    <dgm:cxn modelId="{7AE2504F-50C1-4F75-8F2B-CCAEEF14BDDB}" type="presParOf" srcId="{0E84B9CE-F8B0-4014-B244-5FFFCFE9A736}" destId="{EC2220E3-8B0C-40AB-B149-AFA31C87D4F9}" srcOrd="3" destOrd="0" presId="urn:microsoft.com/office/officeart/2017/3/layout/DropPinTimeline"/>
    <dgm:cxn modelId="{F3BB9DD5-A9F1-420A-BFCB-BE47F942BC04}" type="presParOf" srcId="{0E84B9CE-F8B0-4014-B244-5FFFCFE9A736}" destId="{DA2B5D00-024D-4AAC-8687-B51B25E3D56C}" srcOrd="4" destOrd="0" presId="urn:microsoft.com/office/officeart/2017/3/layout/DropPinTimeline"/>
    <dgm:cxn modelId="{6920D99A-75B4-446B-AA66-B30EB936D6D8}" type="presParOf" srcId="{DA2B5D00-024D-4AAC-8687-B51B25E3D56C}" destId="{4B82135C-71DA-499B-A721-A9013AD9971E}" srcOrd="0" destOrd="0" presId="urn:microsoft.com/office/officeart/2017/3/layout/DropPinTimeline"/>
    <dgm:cxn modelId="{ED46F89A-2BF6-46BE-A3FB-1C432751902A}" type="presParOf" srcId="{DA2B5D00-024D-4AAC-8687-B51B25E3D56C}" destId="{ADBEAA53-F6F0-4A5A-B0D6-0810B5698CFB}" srcOrd="1" destOrd="0" presId="urn:microsoft.com/office/officeart/2017/3/layout/DropPinTimeline"/>
    <dgm:cxn modelId="{145478A6-61ED-485B-96BC-554BA8738782}" type="presParOf" srcId="{ADBEAA53-F6F0-4A5A-B0D6-0810B5698CFB}" destId="{D6820A74-5757-4F7B-8300-8A59C3AA5389}" srcOrd="0" destOrd="0" presId="urn:microsoft.com/office/officeart/2017/3/layout/DropPinTimeline"/>
    <dgm:cxn modelId="{8E4AF918-5264-4B9E-81C9-C949E447136F}" type="presParOf" srcId="{ADBEAA53-F6F0-4A5A-B0D6-0810B5698CFB}" destId="{358DC2E5-49A5-4488-AC65-86AC8E05B3AA}" srcOrd="1" destOrd="0" presId="urn:microsoft.com/office/officeart/2017/3/layout/DropPinTimeline"/>
    <dgm:cxn modelId="{1B811E58-E3A5-44A3-BC4D-6C944770056F}" type="presParOf" srcId="{DA2B5D00-024D-4AAC-8687-B51B25E3D56C}" destId="{DCDDF4E8-CFAA-453D-997D-2A0E051D82F4}" srcOrd="2" destOrd="0" presId="urn:microsoft.com/office/officeart/2017/3/layout/DropPinTimeline"/>
    <dgm:cxn modelId="{96D4B01D-F749-4999-B0B6-F528678C6A5B}" type="presParOf" srcId="{DA2B5D00-024D-4AAC-8687-B51B25E3D56C}" destId="{8451175B-6B97-4FFF-932F-5A7180D07B2D}" srcOrd="3" destOrd="0" presId="urn:microsoft.com/office/officeart/2017/3/layout/DropPinTimeline"/>
    <dgm:cxn modelId="{2FE5961D-79FC-4710-80C5-037CB11E4BC9}" type="presParOf" srcId="{DA2B5D00-024D-4AAC-8687-B51B25E3D56C}" destId="{0A3DA385-9037-48E0-9912-126263B932CC}" srcOrd="4" destOrd="0" presId="urn:microsoft.com/office/officeart/2017/3/layout/DropPinTimeline"/>
    <dgm:cxn modelId="{8E9E9B88-AE17-4129-A573-A5C0E425DE02}" type="presParOf" srcId="{DA2B5D00-024D-4AAC-8687-B51B25E3D56C}" destId="{050280CD-76BF-47F7-A559-F0427EAAD3B0}" srcOrd="5" destOrd="0" presId="urn:microsoft.com/office/officeart/2017/3/layout/DropPinTimeline"/>
    <dgm:cxn modelId="{526A5FAF-00A5-4A1A-83B5-61974DD64089}" type="presParOf" srcId="{0E84B9CE-F8B0-4014-B244-5FFFCFE9A736}" destId="{71861AC9-8F42-49A7-BEC0-975F21E03D60}" srcOrd="5" destOrd="0" presId="urn:microsoft.com/office/officeart/2017/3/layout/DropPinTimeline"/>
    <dgm:cxn modelId="{75E04E63-FF66-4F89-AF26-45FFB8EC5019}" type="presParOf" srcId="{0E84B9CE-F8B0-4014-B244-5FFFCFE9A736}" destId="{A3528ED4-67AA-4EC5-9920-DC0F078B75A9}" srcOrd="6" destOrd="0" presId="urn:microsoft.com/office/officeart/2017/3/layout/DropPinTimeline"/>
    <dgm:cxn modelId="{85B58287-2EEC-4CDF-A1F9-B1BBEA0A72ED}" type="presParOf" srcId="{A3528ED4-67AA-4EC5-9920-DC0F078B75A9}" destId="{CAD0748D-49D2-43F5-A9F6-033FA2F98FFC}" srcOrd="0" destOrd="0" presId="urn:microsoft.com/office/officeart/2017/3/layout/DropPinTimeline"/>
    <dgm:cxn modelId="{A70B3C05-897C-43F0-B463-6478DDBE20C1}" type="presParOf" srcId="{A3528ED4-67AA-4EC5-9920-DC0F078B75A9}" destId="{8FFB24C6-0127-44E6-9C3E-1E0A16EBE833}" srcOrd="1" destOrd="0" presId="urn:microsoft.com/office/officeart/2017/3/layout/DropPinTimeline"/>
    <dgm:cxn modelId="{A8C90DC9-9392-4EA1-B7BB-46FB6E13C2BD}" type="presParOf" srcId="{8FFB24C6-0127-44E6-9C3E-1E0A16EBE833}" destId="{340E808F-AFAF-41B8-BABE-9F93D5D99289}" srcOrd="0" destOrd="0" presId="urn:microsoft.com/office/officeart/2017/3/layout/DropPinTimeline"/>
    <dgm:cxn modelId="{AAAAC29C-7C83-4AC5-A8F4-601E51FE5B79}" type="presParOf" srcId="{8FFB24C6-0127-44E6-9C3E-1E0A16EBE833}" destId="{C7E472F8-0662-47D8-B36D-5C45E98A3971}" srcOrd="1" destOrd="0" presId="urn:microsoft.com/office/officeart/2017/3/layout/DropPinTimeline"/>
    <dgm:cxn modelId="{B0E45071-8158-4F3B-9770-F6D21F1C3C00}" type="presParOf" srcId="{A3528ED4-67AA-4EC5-9920-DC0F078B75A9}" destId="{FB8D97BE-DE0B-441A-9800-B0953C7DDF14}" srcOrd="2" destOrd="0" presId="urn:microsoft.com/office/officeart/2017/3/layout/DropPinTimeline"/>
    <dgm:cxn modelId="{131BD8CB-5581-4067-B47D-7F9A8AD29BB5}" type="presParOf" srcId="{A3528ED4-67AA-4EC5-9920-DC0F078B75A9}" destId="{9EF6E8B8-5277-43DC-9FB4-47BA96C7CB5E}" srcOrd="3" destOrd="0" presId="urn:microsoft.com/office/officeart/2017/3/layout/DropPinTimeline"/>
    <dgm:cxn modelId="{F2EFAA83-3BD2-4D8B-ACF9-1EF449807A7D}" type="presParOf" srcId="{A3528ED4-67AA-4EC5-9920-DC0F078B75A9}" destId="{EA9FA2D1-7D0C-4FA7-97A3-341D2115EB85}" srcOrd="4" destOrd="0" presId="urn:microsoft.com/office/officeart/2017/3/layout/DropPinTimeline"/>
    <dgm:cxn modelId="{87D947E4-E066-4C6D-8E0A-14BD34130DB3}" type="presParOf" srcId="{A3528ED4-67AA-4EC5-9920-DC0F078B75A9}" destId="{630A29D9-6C4E-45B0-BE00-851A040A2638}" srcOrd="5" destOrd="0" presId="urn:microsoft.com/office/officeart/2017/3/layout/DropPinTimeline"/>
    <dgm:cxn modelId="{094DAD8C-B6B1-44F8-AF2B-333424D2903D}" type="presParOf" srcId="{0E84B9CE-F8B0-4014-B244-5FFFCFE9A736}" destId="{B72F9C2A-4FD8-4F90-9331-5C163FF291B1}" srcOrd="7" destOrd="0" presId="urn:microsoft.com/office/officeart/2017/3/layout/DropPinTimeline"/>
    <dgm:cxn modelId="{6478E554-B237-4C7D-92BF-37A80DE150AA}" type="presParOf" srcId="{0E84B9CE-F8B0-4014-B244-5FFFCFE9A736}" destId="{AF5D45EA-4C24-4A03-8A8E-492E601596D9}" srcOrd="8" destOrd="0" presId="urn:microsoft.com/office/officeart/2017/3/layout/DropPinTimeline"/>
    <dgm:cxn modelId="{F7D9F5E8-11CB-441E-82F8-074C50DA30B9}" type="presParOf" srcId="{AF5D45EA-4C24-4A03-8A8E-492E601596D9}" destId="{25C5C960-3129-4C0B-9156-87D234E4DA34}" srcOrd="0" destOrd="0" presId="urn:microsoft.com/office/officeart/2017/3/layout/DropPinTimeline"/>
    <dgm:cxn modelId="{D4A71456-EB6D-4FD4-8C36-8B94452055D2}" type="presParOf" srcId="{AF5D45EA-4C24-4A03-8A8E-492E601596D9}" destId="{800D17E5-85A2-4A8C-9B3D-8FC5BD5EF0EF}" srcOrd="1" destOrd="0" presId="urn:microsoft.com/office/officeart/2017/3/layout/DropPinTimeline"/>
    <dgm:cxn modelId="{17360B70-A95B-4019-B7AE-96D73FE52DA9}" type="presParOf" srcId="{800D17E5-85A2-4A8C-9B3D-8FC5BD5EF0EF}" destId="{79380441-1F2B-43C5-A5E0-65C6C8C7D934}" srcOrd="0" destOrd="0" presId="urn:microsoft.com/office/officeart/2017/3/layout/DropPinTimeline"/>
    <dgm:cxn modelId="{335BE3DD-CDF2-4B14-BEB9-FDBC94DD0E0A}" type="presParOf" srcId="{800D17E5-85A2-4A8C-9B3D-8FC5BD5EF0EF}" destId="{C1BB98AB-45D4-4A75-ADF1-613B6F09DA22}" srcOrd="1" destOrd="0" presId="urn:microsoft.com/office/officeart/2017/3/layout/DropPinTimeline"/>
    <dgm:cxn modelId="{67278CE1-2630-4125-A621-EB2A998C69F6}" type="presParOf" srcId="{AF5D45EA-4C24-4A03-8A8E-492E601596D9}" destId="{8187B348-FF4F-45CD-8DCD-E297CB601AA7}" srcOrd="2" destOrd="0" presId="urn:microsoft.com/office/officeart/2017/3/layout/DropPinTimeline"/>
    <dgm:cxn modelId="{CF895A44-731A-4605-A30F-DF52A7255C8E}" type="presParOf" srcId="{AF5D45EA-4C24-4A03-8A8E-492E601596D9}" destId="{E83FD0F4-8404-4B84-85E8-B15B66CF8892}" srcOrd="3" destOrd="0" presId="urn:microsoft.com/office/officeart/2017/3/layout/DropPinTimeline"/>
    <dgm:cxn modelId="{49385597-F93C-4A65-8ABD-985446EA637A}" type="presParOf" srcId="{AF5D45EA-4C24-4A03-8A8E-492E601596D9}" destId="{7B1C923F-AA0F-466A-8637-9FB7F0079503}" srcOrd="4" destOrd="0" presId="urn:microsoft.com/office/officeart/2017/3/layout/DropPinTimeline"/>
    <dgm:cxn modelId="{E338650A-F54D-4D9A-83A7-C00149562A34}" type="presParOf" srcId="{AF5D45EA-4C24-4A03-8A8E-492E601596D9}" destId="{79646C28-0B8C-41D7-B4AA-231BC86164F2}" srcOrd="5" destOrd="0" presId="urn:microsoft.com/office/officeart/2017/3/layout/DropPinTimeline"/>
    <dgm:cxn modelId="{7EDF492B-68D2-4523-9F9F-82BB08F8342B}" type="presParOf" srcId="{0E84B9CE-F8B0-4014-B244-5FFFCFE9A736}" destId="{21B3EDA6-8D47-4DB6-BC4A-6D62784D97BA}" srcOrd="9" destOrd="0" presId="urn:microsoft.com/office/officeart/2017/3/layout/DropPinTimeline"/>
    <dgm:cxn modelId="{814A3525-AEF6-40D5-BD0D-AC81CA629020}" type="presParOf" srcId="{0E84B9CE-F8B0-4014-B244-5FFFCFE9A736}" destId="{7C3CB71E-3049-43AA-A6BB-4567FB5D41AC}" srcOrd="10" destOrd="0" presId="urn:microsoft.com/office/officeart/2017/3/layout/DropPinTimeline"/>
    <dgm:cxn modelId="{8CE5E21C-D7E7-4671-907C-D43B6F23C97F}" type="presParOf" srcId="{7C3CB71E-3049-43AA-A6BB-4567FB5D41AC}" destId="{DFE237EA-4CCB-43A3-ABE4-4F5AAC8B6F06}" srcOrd="0" destOrd="0" presId="urn:microsoft.com/office/officeart/2017/3/layout/DropPinTimeline"/>
    <dgm:cxn modelId="{381240FE-D032-4FD7-8431-F4914D62FD04}" type="presParOf" srcId="{7C3CB71E-3049-43AA-A6BB-4567FB5D41AC}" destId="{FA733BEB-9068-4713-B3B3-38F9FEC6A0C4}" srcOrd="1" destOrd="0" presId="urn:microsoft.com/office/officeart/2017/3/layout/DropPinTimeline"/>
    <dgm:cxn modelId="{00DDF98B-BF4F-48AC-AE13-18E7A94E30B8}" type="presParOf" srcId="{FA733BEB-9068-4713-B3B3-38F9FEC6A0C4}" destId="{EB432DFC-49A8-4985-9B93-5AA615AE4BAA}" srcOrd="0" destOrd="0" presId="urn:microsoft.com/office/officeart/2017/3/layout/DropPinTimeline"/>
    <dgm:cxn modelId="{5B1DF639-4A58-4BBB-B8BE-651A8FB67FAD}" type="presParOf" srcId="{FA733BEB-9068-4713-B3B3-38F9FEC6A0C4}" destId="{A8AE3F9F-672F-4BEC-B4E8-B77833760C36}" srcOrd="1" destOrd="0" presId="urn:microsoft.com/office/officeart/2017/3/layout/DropPinTimeline"/>
    <dgm:cxn modelId="{C162C86D-76E3-4733-9CCB-6C20CA44E70D}" type="presParOf" srcId="{7C3CB71E-3049-43AA-A6BB-4567FB5D41AC}" destId="{5ADB4118-C1E5-4FFB-855D-202637D25F23}" srcOrd="2" destOrd="0" presId="urn:microsoft.com/office/officeart/2017/3/layout/DropPinTimeline"/>
    <dgm:cxn modelId="{809B65B5-9506-4E9F-8DC4-12E90BC7B87A}" type="presParOf" srcId="{7C3CB71E-3049-43AA-A6BB-4567FB5D41AC}" destId="{52F21FA9-F801-4D0D-9F13-85CF257D9ABB}" srcOrd="3" destOrd="0" presId="urn:microsoft.com/office/officeart/2017/3/layout/DropPinTimeline"/>
    <dgm:cxn modelId="{992E35F1-ABD5-4FC2-A51B-5D0A1EE82685}" type="presParOf" srcId="{7C3CB71E-3049-43AA-A6BB-4567FB5D41AC}" destId="{5E4288C8-D339-4F2C-B737-7DA0FC7A9AB2}" srcOrd="4" destOrd="0" presId="urn:microsoft.com/office/officeart/2017/3/layout/DropPinTimeline"/>
    <dgm:cxn modelId="{0B27CB43-4B14-40E8-86CF-659AC8B1133C}" type="presParOf" srcId="{7C3CB71E-3049-43AA-A6BB-4567FB5D41AC}" destId="{82319CC4-BC86-486F-B094-A1F19817E88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59160-5C1D-4BBB-9768-612B9F86063A}" type="doc">
      <dgm:prSet loTypeId="urn:microsoft.com/office/officeart/2017/3/layout/HorizontalLabelsTimeline" loCatId="timelin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4AD720-2348-4E73-8037-B84307983527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ptos Display" panose="020F0302020204030204"/>
            </a:rPr>
            <a:t>Keywords Analysis</a:t>
          </a:r>
          <a:endParaRPr lang="en-US"/>
        </a:p>
      </dgm:t>
    </dgm:pt>
    <dgm:pt modelId="{E0F63C1C-5DC9-41A7-8AD1-879D0B8A490E}" type="parTrans" cxnId="{CCFB5E12-D24C-4848-8158-691167631CA9}">
      <dgm:prSet/>
      <dgm:spPr/>
      <dgm:t>
        <a:bodyPr/>
        <a:lstStyle/>
        <a:p>
          <a:endParaRPr lang="en-US"/>
        </a:p>
      </dgm:t>
    </dgm:pt>
    <dgm:pt modelId="{F04BCFD6-542F-47B1-BF60-9F1484CAE523}" type="sibTrans" cxnId="{CCFB5E12-D24C-4848-8158-691167631CA9}">
      <dgm:prSet/>
      <dgm:spPr/>
      <dgm:t>
        <a:bodyPr/>
        <a:lstStyle/>
        <a:p>
          <a:endParaRPr lang="en-US"/>
        </a:p>
      </dgm:t>
    </dgm:pt>
    <dgm:pt modelId="{89D294EB-FB43-4C70-B23F-80153B38AB7E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Project Title</a:t>
          </a:r>
        </a:p>
      </dgm:t>
    </dgm:pt>
    <dgm:pt modelId="{BD8A18D0-0EAE-42EF-AC70-E9A59B6976B8}" type="parTrans" cxnId="{8D7DBB65-BB40-4ED2-8470-0B549D1D0077}">
      <dgm:prSet/>
      <dgm:spPr/>
      <dgm:t>
        <a:bodyPr/>
        <a:lstStyle/>
        <a:p>
          <a:endParaRPr lang="en-US"/>
        </a:p>
      </dgm:t>
    </dgm:pt>
    <dgm:pt modelId="{CCD20BC0-1D60-4109-AB99-E943331B1031}" type="sibTrans" cxnId="{8D7DBB65-BB40-4ED2-8470-0B549D1D0077}">
      <dgm:prSet/>
      <dgm:spPr/>
      <dgm:t>
        <a:bodyPr/>
        <a:lstStyle/>
        <a:p>
          <a:endParaRPr lang="en-US"/>
        </a:p>
      </dgm:t>
    </dgm:pt>
    <dgm:pt modelId="{C8913A3F-B3E6-4F5D-9DD7-F8AC232E3EA1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Project Abstract</a:t>
          </a:r>
          <a:endParaRPr lang="en-US"/>
        </a:p>
      </dgm:t>
    </dgm:pt>
    <dgm:pt modelId="{A133868B-888E-4122-AC35-BDA28471A08C}" type="parTrans" cxnId="{C3542900-FE12-4B7B-8404-F5642D613847}">
      <dgm:prSet/>
      <dgm:spPr/>
      <dgm:t>
        <a:bodyPr/>
        <a:lstStyle/>
        <a:p>
          <a:endParaRPr lang="en-US"/>
        </a:p>
      </dgm:t>
    </dgm:pt>
    <dgm:pt modelId="{6774CF67-D1A9-42F0-85AA-BE242DCA73D0}" type="sibTrans" cxnId="{C3542900-FE12-4B7B-8404-F5642D613847}">
      <dgm:prSet/>
      <dgm:spPr/>
      <dgm:t>
        <a:bodyPr/>
        <a:lstStyle/>
        <a:p>
          <a:endParaRPr lang="en-US"/>
        </a:p>
      </dgm:t>
    </dgm:pt>
    <dgm:pt modelId="{02891BB8-FC15-4403-BAD5-53AE2B935C50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Project Terms</a:t>
          </a:r>
          <a:endParaRPr lang="en-US"/>
        </a:p>
      </dgm:t>
    </dgm:pt>
    <dgm:pt modelId="{C6F3E0FD-42CD-4E45-8118-A1A44816EC36}" type="parTrans" cxnId="{4D905CDA-3DF9-4526-8E80-28C99101499B}">
      <dgm:prSet/>
      <dgm:spPr/>
      <dgm:t>
        <a:bodyPr/>
        <a:lstStyle/>
        <a:p>
          <a:endParaRPr lang="en-US"/>
        </a:p>
      </dgm:t>
    </dgm:pt>
    <dgm:pt modelId="{7C2E62EB-8F9D-4B51-A84C-D426F72B7793}" type="sibTrans" cxnId="{4D905CDA-3DF9-4526-8E80-28C99101499B}">
      <dgm:prSet/>
      <dgm:spPr/>
      <dgm:t>
        <a:bodyPr/>
        <a:lstStyle/>
        <a:p>
          <a:endParaRPr lang="en-US"/>
        </a:p>
      </dgm:t>
    </dgm:pt>
    <dgm:pt modelId="{8D223AC0-8415-4BEF-AFAE-51A71EED55EB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ptos Display" panose="020F0302020204030204"/>
            </a:rPr>
            <a:t>NIH Data Analysis</a:t>
          </a:r>
          <a:endParaRPr lang="en-US"/>
        </a:p>
      </dgm:t>
    </dgm:pt>
    <dgm:pt modelId="{F874868A-2B88-4CCA-918A-1F52A04C902B}" type="parTrans" cxnId="{696854FC-6C0E-4D14-9454-A863A4E359B9}">
      <dgm:prSet/>
      <dgm:spPr/>
      <dgm:t>
        <a:bodyPr/>
        <a:lstStyle/>
        <a:p>
          <a:endParaRPr lang="en-US"/>
        </a:p>
      </dgm:t>
    </dgm:pt>
    <dgm:pt modelId="{05319775-C6B1-4F69-AEDA-A8ED5DA86A0C}" type="sibTrans" cxnId="{696854FC-6C0E-4D14-9454-A863A4E359B9}">
      <dgm:prSet/>
      <dgm:spPr/>
      <dgm:t>
        <a:bodyPr/>
        <a:lstStyle/>
        <a:p>
          <a:endParaRPr lang="en-US"/>
        </a:p>
      </dgm:t>
    </dgm:pt>
    <dgm:pt modelId="{CB18E595-079F-4A8C-A6F8-9C1A77A794C7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Funding analysis using:</a:t>
          </a:r>
          <a:endParaRPr lang="en-US"/>
        </a:p>
      </dgm:t>
    </dgm:pt>
    <dgm:pt modelId="{341A1385-5480-4B7A-AD44-9F11017DCEBB}" type="parTrans" cxnId="{5A055B5A-FED3-4E41-B0AF-9BFA235079D9}">
      <dgm:prSet/>
      <dgm:spPr/>
    </dgm:pt>
    <dgm:pt modelId="{A7CB3076-E59B-42B8-BE77-824D71440819}" type="sibTrans" cxnId="{5A055B5A-FED3-4E41-B0AF-9BFA235079D9}">
      <dgm:prSet/>
      <dgm:spPr/>
    </dgm:pt>
    <dgm:pt modelId="{C38BE4C1-BDE3-4072-9D00-B04FA5CEDB2E}">
      <dgm:prSet phldr="0"/>
      <dgm:spPr/>
      <dgm:t>
        <a:bodyPr/>
        <a:lstStyle/>
        <a:p>
          <a:pPr>
            <a:defRPr b="1"/>
          </a:pPr>
          <a:r>
            <a:rPr lang="en-US">
              <a:latin typeface="Aptos Display" panose="020F0302020204030204"/>
            </a:rPr>
            <a:t>Pitchbook Data Anlysis</a:t>
          </a:r>
        </a:p>
      </dgm:t>
    </dgm:pt>
    <dgm:pt modelId="{F2F19FA2-EF34-43B1-A133-966983290C87}" type="parTrans" cxnId="{F72B9EF9-6487-4667-9C04-E8FE32E524A7}">
      <dgm:prSet/>
      <dgm:spPr/>
    </dgm:pt>
    <dgm:pt modelId="{1F80DFA3-9089-4FFF-8426-A49BC8A83302}" type="sibTrans" cxnId="{F72B9EF9-6487-4667-9C04-E8FE32E524A7}">
      <dgm:prSet/>
      <dgm:spPr/>
    </dgm:pt>
    <dgm:pt modelId="{FC3F201B-3506-4E6F-927A-064C17B314BF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Network Analysis</a:t>
          </a:r>
          <a:endParaRPr lang="en-US">
            <a:solidFill>
              <a:srgbClr val="010000"/>
            </a:solidFill>
            <a:latin typeface="Aptos Display" panose="020F0302020204030204"/>
          </a:endParaRPr>
        </a:p>
      </dgm:t>
    </dgm:pt>
    <dgm:pt modelId="{8A66311B-DD9A-46C6-8243-3AE27E81F792}" type="parTrans" cxnId="{C18D19B3-566D-40EB-978A-6D9209A0E7A5}">
      <dgm:prSet/>
      <dgm:spPr/>
    </dgm:pt>
    <dgm:pt modelId="{89D543DD-AB56-4BCF-BBCA-1A2117E10CA4}" type="sibTrans" cxnId="{C18D19B3-566D-40EB-978A-6D9209A0E7A5}">
      <dgm:prSet/>
      <dgm:spPr/>
    </dgm:pt>
    <dgm:pt modelId="{88F92479-F008-4095-9EF1-294DCC8C6BDB}">
      <dgm:prSet phldr="0"/>
      <dgm:spPr/>
      <dgm:t>
        <a:bodyPr/>
        <a:lstStyle/>
        <a:p>
          <a:r>
            <a:rPr lang="en-US">
              <a:solidFill>
                <a:srgbClr val="010000"/>
              </a:solidFill>
              <a:latin typeface="Aptos Display" panose="020F0302020204030204"/>
            </a:rPr>
            <a:t>Dashboard </a:t>
          </a:r>
          <a:r>
            <a:rPr lang="en-US">
              <a:latin typeface="Aptos Display" panose="020F0302020204030204"/>
            </a:rPr>
            <a:t>(Python)</a:t>
          </a:r>
          <a:br>
            <a:rPr lang="en-US">
              <a:latin typeface="Aptos Display" panose="020F0302020204030204"/>
            </a:rPr>
          </a:br>
          <a:endParaRPr lang="en-US"/>
        </a:p>
      </dgm:t>
    </dgm:pt>
    <dgm:pt modelId="{DFDF05D7-3FE7-4041-A918-4743A9156CDA}" type="parTrans" cxnId="{EC74B75D-65CE-4DE1-812A-2863EBC67FED}">
      <dgm:prSet/>
      <dgm:spPr/>
    </dgm:pt>
    <dgm:pt modelId="{3340EF85-F109-4FD0-B447-CF814808A0E6}" type="sibTrans" cxnId="{EC74B75D-65CE-4DE1-812A-2863EBC67FED}">
      <dgm:prSet/>
      <dgm:spPr/>
    </dgm:pt>
    <dgm:pt modelId="{9E214238-FAA3-45FA-BE1E-2A0981569694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Location</a:t>
          </a:r>
        </a:p>
      </dgm:t>
    </dgm:pt>
    <dgm:pt modelId="{D089B942-196B-425F-8A91-0BAD18E895DE}" type="parTrans" cxnId="{A6E0C86D-E3BE-45BE-8092-6BF244771186}">
      <dgm:prSet/>
      <dgm:spPr/>
    </dgm:pt>
    <dgm:pt modelId="{10B509C0-7BA5-41C9-926F-DF4CBBC0F86A}" type="sibTrans" cxnId="{A6E0C86D-E3BE-45BE-8092-6BF244771186}">
      <dgm:prSet/>
      <dgm:spPr/>
    </dgm:pt>
    <dgm:pt modelId="{BC237D1F-B797-4747-94BF-C2DB89A9E07B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Fund category</a:t>
          </a:r>
        </a:p>
      </dgm:t>
    </dgm:pt>
    <dgm:pt modelId="{45F5C423-7925-44F1-9EE8-E1CFD37D7C87}" type="parTrans" cxnId="{1AA88F2B-28AA-46AC-9034-974CC87F57F5}">
      <dgm:prSet/>
      <dgm:spPr/>
    </dgm:pt>
    <dgm:pt modelId="{DA08CE25-D336-428C-92E7-ACC042EB035F}" type="sibTrans" cxnId="{1AA88F2B-28AA-46AC-9034-974CC87F57F5}">
      <dgm:prSet/>
      <dgm:spPr/>
    </dgm:pt>
    <dgm:pt modelId="{ABD69992-19F4-48A2-B763-7BE7F512A536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Fund type</a:t>
          </a:r>
        </a:p>
      </dgm:t>
    </dgm:pt>
    <dgm:pt modelId="{50993DF7-3CD9-41C7-9275-5CCE020B88F3}" type="parTrans" cxnId="{36E37132-A8FB-4FC4-AA31-3DA0341E7D58}">
      <dgm:prSet/>
      <dgm:spPr/>
    </dgm:pt>
    <dgm:pt modelId="{37E662AA-F53E-459A-8D43-E593D44BE12D}" type="sibTrans" cxnId="{36E37132-A8FB-4FC4-AA31-3DA0341E7D58}">
      <dgm:prSet/>
      <dgm:spPr/>
    </dgm:pt>
    <dgm:pt modelId="{70AC308C-E7B7-44CE-A0E5-8C4B6E390B14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Dashboard (Power BI)</a:t>
          </a:r>
        </a:p>
      </dgm:t>
    </dgm:pt>
    <dgm:pt modelId="{6E517034-BD79-4D9A-9FD3-E84EB1C53B84}" type="parTrans" cxnId="{4461354C-BCB8-4878-8E07-AB2D1EC85AFD}">
      <dgm:prSet/>
      <dgm:spPr/>
    </dgm:pt>
    <dgm:pt modelId="{1E25B95B-ADB3-427F-B9C9-E6E6B1EB6AE3}" type="sibTrans" cxnId="{4461354C-BCB8-4878-8E07-AB2D1EC85AFD}">
      <dgm:prSet/>
      <dgm:spPr/>
    </dgm:pt>
    <dgm:pt modelId="{F02E36F1-1CEB-4FB8-B0D8-5ED3D4A9E4E9}">
      <dgm:prSet phldr="0"/>
      <dgm:spPr/>
      <dgm:t>
        <a:bodyPr/>
        <a:lstStyle/>
        <a:p>
          <a:pPr>
            <a:defRPr b="1"/>
          </a:pPr>
          <a:r>
            <a:rPr lang="en-US">
              <a:latin typeface="Aptos Display" panose="020F0302020204030204"/>
            </a:rPr>
            <a:t>Data Modeling and Forecasting</a:t>
          </a:r>
        </a:p>
      </dgm:t>
    </dgm:pt>
    <dgm:pt modelId="{76F402FD-3478-4B7B-99A3-5AC06E15EA20}" type="parTrans" cxnId="{7D597D3D-295C-4309-95C1-4AE088231B47}">
      <dgm:prSet/>
      <dgm:spPr/>
    </dgm:pt>
    <dgm:pt modelId="{0844D7B6-0AE9-459A-ACED-984F73719018}" type="sibTrans" cxnId="{7D597D3D-295C-4309-95C1-4AE088231B47}">
      <dgm:prSet/>
      <dgm:spPr/>
    </dgm:pt>
    <dgm:pt modelId="{2D09951E-D87D-4053-A5DD-F9389D1B9605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Total Funds has a non-linear relation with attributes.</a:t>
          </a:r>
        </a:p>
      </dgm:t>
    </dgm:pt>
    <dgm:pt modelId="{24332075-66A8-4799-884D-A482862EA928}" type="parTrans" cxnId="{2DF125D5-8EE1-4A61-8369-4668FAC7AD69}">
      <dgm:prSet/>
      <dgm:spPr/>
    </dgm:pt>
    <dgm:pt modelId="{EFB2A74F-D7B1-44E6-831C-7A29BB8F5E20}" type="sibTrans" cxnId="{2DF125D5-8EE1-4A61-8369-4668FAC7AD69}">
      <dgm:prSet/>
      <dgm:spPr/>
    </dgm:pt>
    <dgm:pt modelId="{937C2E4A-8A37-4D33-83C1-52A11BED86EC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Best Model: XGBoost</a:t>
          </a:r>
        </a:p>
      </dgm:t>
    </dgm:pt>
    <dgm:pt modelId="{34892757-2AE7-4B47-80C9-F90AE3B88FA7}" type="parTrans" cxnId="{45680A91-C9B8-4C48-9179-06FC865E3E63}">
      <dgm:prSet/>
      <dgm:spPr/>
    </dgm:pt>
    <dgm:pt modelId="{24D5A03F-8126-4EBB-9ADA-CB8536073B07}" type="sibTrans" cxnId="{45680A91-C9B8-4C48-9179-06FC865E3E63}">
      <dgm:prSet/>
      <dgm:spPr/>
    </dgm:pt>
    <dgm:pt modelId="{BD8A95EE-26B6-4357-AAE9-0F18BAC95D26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Best R^2: 0.8151</a:t>
          </a:r>
        </a:p>
      </dgm:t>
    </dgm:pt>
    <dgm:pt modelId="{0AC38CD1-0EFE-4C83-BEDF-BFB3837E987D}" type="parTrans" cxnId="{C8A08E0B-5865-4E28-9ECD-D4554747F491}">
      <dgm:prSet/>
      <dgm:spPr/>
    </dgm:pt>
    <dgm:pt modelId="{836466DB-FF8E-40D7-AC80-53E6413273FC}" type="sibTrans" cxnId="{C8A08E0B-5865-4E28-9ECD-D4554747F491}">
      <dgm:prSet/>
      <dgm:spPr/>
    </dgm:pt>
    <dgm:pt modelId="{73792904-5B32-437D-BCAA-E34FD3BD9C40}">
      <dgm:prSet phldr="0"/>
      <dgm:spPr/>
      <dgm:t>
        <a:bodyPr/>
        <a:lstStyle/>
        <a:p>
          <a:pPr>
            <a:defRPr b="1"/>
          </a:pPr>
          <a:r>
            <a:rPr lang="en-US">
              <a:latin typeface="Aptos Display" panose="020F0302020204030204"/>
            </a:rPr>
            <a:t>Recommendations</a:t>
          </a:r>
        </a:p>
      </dgm:t>
    </dgm:pt>
    <dgm:pt modelId="{26F12F0E-558D-482D-9665-358DA60F7F2F}" type="parTrans" cxnId="{F3CBE974-0543-47E9-9CB6-96B3507F2FFD}">
      <dgm:prSet/>
      <dgm:spPr/>
    </dgm:pt>
    <dgm:pt modelId="{2F0C8AFB-9370-437A-AF7B-914B43EF69F5}" type="sibTrans" cxnId="{F3CBE974-0543-47E9-9CB6-96B3507F2FFD}">
      <dgm:prSet/>
      <dgm:spPr/>
    </dgm:pt>
    <dgm:pt modelId="{8A6C35C8-1BAF-4269-9ED0-685AE4DA4D67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Use Strong Keywords</a:t>
          </a:r>
        </a:p>
      </dgm:t>
    </dgm:pt>
    <dgm:pt modelId="{98D689CC-0FFA-441E-9001-FB5D94B6406F}" type="parTrans" cxnId="{FC6F1C33-E2F0-4F11-BA69-19CB93F682D8}">
      <dgm:prSet/>
      <dgm:spPr/>
    </dgm:pt>
    <dgm:pt modelId="{EA0B2755-6C25-457A-8A75-3BEED59B9EE1}" type="sibTrans" cxnId="{FC6F1C33-E2F0-4F11-BA69-19CB93F682D8}">
      <dgm:prSet/>
      <dgm:spPr/>
    </dgm:pt>
    <dgm:pt modelId="{320FBEFF-A663-4C50-80B8-256ECAE51C63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Select most funded Activity type</a:t>
          </a:r>
        </a:p>
      </dgm:t>
    </dgm:pt>
    <dgm:pt modelId="{078282AB-185C-4930-9867-9BB14973BD8B}" type="parTrans" cxnId="{3492B28B-0F69-4A08-86C3-59131CDE7858}">
      <dgm:prSet/>
      <dgm:spPr/>
    </dgm:pt>
    <dgm:pt modelId="{B16A96E0-8325-461A-AA01-B6C4CAB41BBD}" type="sibTrans" cxnId="{3492B28B-0F69-4A08-86C3-59131CDE7858}">
      <dgm:prSet/>
      <dgm:spPr/>
    </dgm:pt>
    <dgm:pt modelId="{4533508E-4666-4E79-8FDA-B86D1CE1E7FC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Get </a:t>
          </a: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Endorsements from top PIs and Research Institutes</a:t>
          </a:r>
        </a:p>
      </dgm:t>
    </dgm:pt>
    <dgm:pt modelId="{2125DCB0-DCC4-4803-9647-46F2275F80BC}" type="parTrans" cxnId="{A9EE5745-7691-4D92-85B9-2C6BCEA0F640}">
      <dgm:prSet/>
      <dgm:spPr/>
    </dgm:pt>
    <dgm:pt modelId="{CD73CF98-AA6E-42F2-B6DE-ED781CD8EB2F}" type="sibTrans" cxnId="{A9EE5745-7691-4D92-85B9-2C6BCEA0F640}">
      <dgm:prSet/>
      <dgm:spPr/>
    </dgm:pt>
    <dgm:pt modelId="{82FD71DF-37A5-485A-8DB1-4B36952FD65C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Exploratory Analysis</a:t>
          </a:r>
        </a:p>
      </dgm:t>
    </dgm:pt>
    <dgm:pt modelId="{DBCE5DA3-A885-4A1C-A4D3-AC308FE68523}" type="parTrans" cxnId="{5F3D3EC4-DB0E-49E7-8EB1-FA860B58B50D}">
      <dgm:prSet/>
      <dgm:spPr/>
    </dgm:pt>
    <dgm:pt modelId="{9F84244E-74F2-46C6-9319-0F9C97906391}" type="sibTrans" cxnId="{5F3D3EC4-DB0E-49E7-8EB1-FA860B58B50D}">
      <dgm:prSet/>
      <dgm:spPr/>
    </dgm:pt>
    <dgm:pt modelId="{CE029E2F-F98E-4632-AE43-DC8C4147F012}" type="pres">
      <dgm:prSet presAssocID="{DC659160-5C1D-4BBB-9768-612B9F86063A}" presName="root" presStyleCnt="0">
        <dgm:presLayoutVars>
          <dgm:chMax/>
          <dgm:chPref/>
          <dgm:animLvl val="lvl"/>
        </dgm:presLayoutVars>
      </dgm:prSet>
      <dgm:spPr/>
    </dgm:pt>
    <dgm:pt modelId="{85AB603B-6F6D-4400-A439-39C5B33F0CA9}" type="pres">
      <dgm:prSet presAssocID="{DC659160-5C1D-4BBB-9768-612B9F86063A}" presName="divider" presStyleLbl="fgAcc1" presStyleIdx="0" presStyleCnt="1"/>
      <dgm:spPr/>
    </dgm:pt>
    <dgm:pt modelId="{DCFC1FE7-E261-4E01-AA73-1276C3090E3C}" type="pres">
      <dgm:prSet presAssocID="{DC659160-5C1D-4BBB-9768-612B9F86063A}" presName="nodes" presStyleCnt="0">
        <dgm:presLayoutVars>
          <dgm:chMax/>
          <dgm:chPref/>
          <dgm:animLvl val="lvl"/>
        </dgm:presLayoutVars>
      </dgm:prSet>
      <dgm:spPr/>
    </dgm:pt>
    <dgm:pt modelId="{856DD700-3292-4FE4-8834-2C4C66FEE37E}" type="pres">
      <dgm:prSet presAssocID="{2A4AD720-2348-4E73-8037-B84307983527}" presName="composite" presStyleCnt="0"/>
      <dgm:spPr/>
    </dgm:pt>
    <dgm:pt modelId="{73CC7D19-090E-4D3E-9616-F0719E03A520}" type="pres">
      <dgm:prSet presAssocID="{2A4AD720-2348-4E73-8037-B84307983527}" presName="L1TextContainer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E0AB741B-141F-4B1C-8C3D-27D4902EF8E4}" type="pres">
      <dgm:prSet presAssocID="{2A4AD720-2348-4E73-8037-B84307983527}" presName="L2TextContainerWrapper" presStyleCnt="0">
        <dgm:presLayoutVars>
          <dgm:bulletEnabled val="1"/>
        </dgm:presLayoutVars>
      </dgm:prSet>
      <dgm:spPr/>
    </dgm:pt>
    <dgm:pt modelId="{791EB0B0-5DAC-451C-8A27-D8A8D9B59083}" type="pres">
      <dgm:prSet presAssocID="{2A4AD720-2348-4E73-8037-B84307983527}" presName="L2TextContainer" presStyleLbl="bgAccFollowNode1" presStyleIdx="0" presStyleCnt="5"/>
      <dgm:spPr/>
    </dgm:pt>
    <dgm:pt modelId="{EB1BDD3A-B879-4AE7-AEBE-FEC2C5993116}" type="pres">
      <dgm:prSet presAssocID="{2A4AD720-2348-4E73-8037-B84307983527}" presName="FlexibleEmptyPlaceHolder" presStyleCnt="0"/>
      <dgm:spPr/>
    </dgm:pt>
    <dgm:pt modelId="{7591631D-A9E6-4D37-879D-38F96A3F18E4}" type="pres">
      <dgm:prSet presAssocID="{2A4AD720-2348-4E73-8037-B84307983527}" presName="ConnectLine" presStyleLbl="sibTrans1D1" presStyleIdx="0" presStyleCnt="5"/>
      <dgm:spPr/>
    </dgm:pt>
    <dgm:pt modelId="{22E53779-A0C1-4217-93AA-E0AFC66408C1}" type="pres">
      <dgm:prSet presAssocID="{2A4AD720-2348-4E73-8037-B84307983527}" presName="ConnectorPoint" presStyleLbl="node1" presStyleIdx="0" presStyleCnt="5"/>
      <dgm:spPr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420ABCA9-B32A-4889-AB68-CB7CE3CD72A6}" type="pres">
      <dgm:prSet presAssocID="{2A4AD720-2348-4E73-8037-B84307983527}" presName="EmptyPlaceHolder" presStyleCnt="0"/>
      <dgm:spPr/>
    </dgm:pt>
    <dgm:pt modelId="{813DE003-D3FE-4024-BD4A-DEA8BC5388B7}" type="pres">
      <dgm:prSet presAssocID="{F04BCFD6-542F-47B1-BF60-9F1484CAE523}" presName="spaceBetweenRectangles" presStyleCnt="0"/>
      <dgm:spPr/>
    </dgm:pt>
    <dgm:pt modelId="{FE7110AB-93D1-43AA-A560-CD4B394F1886}" type="pres">
      <dgm:prSet presAssocID="{8D223AC0-8415-4BEF-AFAE-51A71EED55EB}" presName="composite" presStyleCnt="0"/>
      <dgm:spPr/>
    </dgm:pt>
    <dgm:pt modelId="{38EAACA5-89F0-462C-B985-ED5FEAE3979A}" type="pres">
      <dgm:prSet presAssocID="{8D223AC0-8415-4BEF-AFAE-51A71EED55EB}" presName="L1TextContainer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7783BC71-3104-44F2-87AA-5F2913F71558}" type="pres">
      <dgm:prSet presAssocID="{8D223AC0-8415-4BEF-AFAE-51A71EED55EB}" presName="L2TextContainerWrapper" presStyleCnt="0">
        <dgm:presLayoutVars>
          <dgm:bulletEnabled val="1"/>
        </dgm:presLayoutVars>
      </dgm:prSet>
      <dgm:spPr/>
    </dgm:pt>
    <dgm:pt modelId="{B75305BB-6F54-4E5C-9808-151661A962D7}" type="pres">
      <dgm:prSet presAssocID="{8D223AC0-8415-4BEF-AFAE-51A71EED55EB}" presName="L2TextContainer" presStyleLbl="bgAccFollowNode1" presStyleIdx="1" presStyleCnt="5"/>
      <dgm:spPr/>
    </dgm:pt>
    <dgm:pt modelId="{7180EA10-4E62-41EA-BD04-33ACF487E617}" type="pres">
      <dgm:prSet presAssocID="{8D223AC0-8415-4BEF-AFAE-51A71EED55EB}" presName="FlexibleEmptyPlaceHolder" presStyleCnt="0"/>
      <dgm:spPr/>
    </dgm:pt>
    <dgm:pt modelId="{25C159A4-39E4-4FCF-9D18-183B29A911FE}" type="pres">
      <dgm:prSet presAssocID="{8D223AC0-8415-4BEF-AFAE-51A71EED55EB}" presName="ConnectLine" presStyleLbl="sibTrans1D1" presStyleIdx="1" presStyleCnt="5"/>
      <dgm:spPr/>
    </dgm:pt>
    <dgm:pt modelId="{F9D44775-1010-4093-ABCB-8271F7287917}" type="pres">
      <dgm:prSet presAssocID="{8D223AC0-8415-4BEF-AFAE-51A71EED55EB}" presName="ConnectorPoint" presStyleLbl="node1" presStyleIdx="1" presStyleCnt="5"/>
      <dgm:spPr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36AF399D-680D-40F4-96E6-88C601C1258A}" type="pres">
      <dgm:prSet presAssocID="{8D223AC0-8415-4BEF-AFAE-51A71EED55EB}" presName="EmptyPlaceHolder" presStyleCnt="0"/>
      <dgm:spPr/>
    </dgm:pt>
    <dgm:pt modelId="{3C0B535B-E10F-4F2A-89B0-C97D995CD904}" type="pres">
      <dgm:prSet presAssocID="{05319775-C6B1-4F69-AEDA-A8ED5DA86A0C}" presName="spaceBetweenRectangles" presStyleCnt="0"/>
      <dgm:spPr/>
    </dgm:pt>
    <dgm:pt modelId="{3C771649-8182-4503-8A92-168ED4F07ED9}" type="pres">
      <dgm:prSet presAssocID="{C38BE4C1-BDE3-4072-9D00-B04FA5CEDB2E}" presName="composite" presStyleCnt="0"/>
      <dgm:spPr/>
    </dgm:pt>
    <dgm:pt modelId="{F606DB86-8BC1-4D3E-B268-E47479F7CA69}" type="pres">
      <dgm:prSet presAssocID="{C38BE4C1-BDE3-4072-9D00-B04FA5CEDB2E}" presName="L1TextContainer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66F3B63B-3AF1-4A85-A8E5-0D2A90EBE9D5}" type="pres">
      <dgm:prSet presAssocID="{C38BE4C1-BDE3-4072-9D00-B04FA5CEDB2E}" presName="L2TextContainerWrapper" presStyleCnt="0">
        <dgm:presLayoutVars>
          <dgm:bulletEnabled val="1"/>
        </dgm:presLayoutVars>
      </dgm:prSet>
      <dgm:spPr/>
    </dgm:pt>
    <dgm:pt modelId="{7E2E62A0-6AE7-4D85-B21F-FBCC57020438}" type="pres">
      <dgm:prSet presAssocID="{C38BE4C1-BDE3-4072-9D00-B04FA5CEDB2E}" presName="L2TextContainer" presStyleLbl="bgAccFollowNode1" presStyleIdx="2" presStyleCnt="5"/>
      <dgm:spPr/>
    </dgm:pt>
    <dgm:pt modelId="{48D4B7F8-5734-4B05-9481-0FE2BF069ADD}" type="pres">
      <dgm:prSet presAssocID="{C38BE4C1-BDE3-4072-9D00-B04FA5CEDB2E}" presName="FlexibleEmptyPlaceHolder" presStyleCnt="0"/>
      <dgm:spPr/>
    </dgm:pt>
    <dgm:pt modelId="{9AA0A2AD-FA21-41BE-8D7D-A2CE8BB42D26}" type="pres">
      <dgm:prSet presAssocID="{C38BE4C1-BDE3-4072-9D00-B04FA5CEDB2E}" presName="ConnectLine" presStyleLbl="sibTrans1D1" presStyleIdx="2" presStyleCnt="5"/>
      <dgm:spPr/>
    </dgm:pt>
    <dgm:pt modelId="{1DBA724E-8ED6-468D-A84E-5823348ACDA4}" type="pres">
      <dgm:prSet presAssocID="{C38BE4C1-BDE3-4072-9D00-B04FA5CEDB2E}" presName="ConnectorPoint" presStyleLbl="node1" presStyleIdx="2" presStyleCnt="5"/>
      <dgm:spPr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87DE7FC4-9DB3-4B1D-BF11-773FD65C3711}" type="pres">
      <dgm:prSet presAssocID="{C38BE4C1-BDE3-4072-9D00-B04FA5CEDB2E}" presName="EmptyPlaceHolder" presStyleCnt="0"/>
      <dgm:spPr/>
    </dgm:pt>
    <dgm:pt modelId="{EC2616CE-E94F-46CA-8535-C6B40887806C}" type="pres">
      <dgm:prSet presAssocID="{1F80DFA3-9089-4FFF-8426-A49BC8A83302}" presName="spaceBetweenRectangles" presStyleCnt="0"/>
      <dgm:spPr/>
    </dgm:pt>
    <dgm:pt modelId="{9409163C-7CFE-436F-B89D-BA2A35F2A949}" type="pres">
      <dgm:prSet presAssocID="{F02E36F1-1CEB-4FB8-B0D8-5ED3D4A9E4E9}" presName="composite" presStyleCnt="0"/>
      <dgm:spPr/>
    </dgm:pt>
    <dgm:pt modelId="{82BEC718-5889-4866-A0C4-676AB383682F}" type="pres">
      <dgm:prSet presAssocID="{F02E36F1-1CEB-4FB8-B0D8-5ED3D4A9E4E9}" presName="L1TextContainer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313F9DD8-4609-4D98-AC07-6F593160A718}" type="pres">
      <dgm:prSet presAssocID="{F02E36F1-1CEB-4FB8-B0D8-5ED3D4A9E4E9}" presName="L2TextContainerWrapper" presStyleCnt="0">
        <dgm:presLayoutVars>
          <dgm:bulletEnabled val="1"/>
        </dgm:presLayoutVars>
      </dgm:prSet>
      <dgm:spPr/>
    </dgm:pt>
    <dgm:pt modelId="{C6B7EBDE-055F-4753-AC3A-2486203DDEE8}" type="pres">
      <dgm:prSet presAssocID="{F02E36F1-1CEB-4FB8-B0D8-5ED3D4A9E4E9}" presName="L2TextContainer" presStyleLbl="bgAccFollowNode1" presStyleIdx="3" presStyleCnt="5"/>
      <dgm:spPr/>
    </dgm:pt>
    <dgm:pt modelId="{025B0E35-2969-4DCB-8F2C-AA9CFA7D09EF}" type="pres">
      <dgm:prSet presAssocID="{F02E36F1-1CEB-4FB8-B0D8-5ED3D4A9E4E9}" presName="FlexibleEmptyPlaceHolder" presStyleCnt="0"/>
      <dgm:spPr/>
    </dgm:pt>
    <dgm:pt modelId="{026351C0-FD80-447A-9DD9-DB244DE4DF55}" type="pres">
      <dgm:prSet presAssocID="{F02E36F1-1CEB-4FB8-B0D8-5ED3D4A9E4E9}" presName="ConnectLine" presStyleLbl="sibTrans1D1" presStyleIdx="3" presStyleCnt="5"/>
      <dgm:spPr/>
    </dgm:pt>
    <dgm:pt modelId="{4C205D25-21DD-424C-9166-1D07E1B5E718}" type="pres">
      <dgm:prSet presAssocID="{F02E36F1-1CEB-4FB8-B0D8-5ED3D4A9E4E9}" presName="ConnectorPoint" presStyleLbl="node1" presStyleIdx="3" presStyleCnt="5"/>
      <dgm:spPr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409D0EC1-EEE4-48BF-8D9E-A9078F8F9490}" type="pres">
      <dgm:prSet presAssocID="{F02E36F1-1CEB-4FB8-B0D8-5ED3D4A9E4E9}" presName="EmptyPlaceHolder" presStyleCnt="0"/>
      <dgm:spPr/>
    </dgm:pt>
    <dgm:pt modelId="{AE518C83-6987-4ED0-93B4-4A0253255F01}" type="pres">
      <dgm:prSet presAssocID="{0844D7B6-0AE9-459A-ACED-984F73719018}" presName="spaceBetweenRectangles" presStyleCnt="0"/>
      <dgm:spPr/>
    </dgm:pt>
    <dgm:pt modelId="{EF0E9670-F7C8-419E-9896-D572F5F3C313}" type="pres">
      <dgm:prSet presAssocID="{73792904-5B32-437D-BCAA-E34FD3BD9C40}" presName="composite" presStyleCnt="0"/>
      <dgm:spPr/>
    </dgm:pt>
    <dgm:pt modelId="{96673155-43D3-4956-9CDB-059D378A5C1C}" type="pres">
      <dgm:prSet presAssocID="{73792904-5B32-437D-BCAA-E34FD3BD9C40}" presName="L1TextContainer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5F4DBC9B-5118-4BD9-A48E-FB32EFE80DD9}" type="pres">
      <dgm:prSet presAssocID="{73792904-5B32-437D-BCAA-E34FD3BD9C40}" presName="L2TextContainerWrapper" presStyleCnt="0">
        <dgm:presLayoutVars>
          <dgm:bulletEnabled val="1"/>
        </dgm:presLayoutVars>
      </dgm:prSet>
      <dgm:spPr/>
    </dgm:pt>
    <dgm:pt modelId="{DAB67D09-B456-4E7F-B71B-4C7082E5D9B3}" type="pres">
      <dgm:prSet presAssocID="{73792904-5B32-437D-BCAA-E34FD3BD9C40}" presName="L2TextContainer" presStyleLbl="bgAccFollowNode1" presStyleIdx="4" presStyleCnt="5"/>
      <dgm:spPr/>
    </dgm:pt>
    <dgm:pt modelId="{2EF85A50-6C9E-42F3-82D5-C26730EC5735}" type="pres">
      <dgm:prSet presAssocID="{73792904-5B32-437D-BCAA-E34FD3BD9C40}" presName="FlexibleEmptyPlaceHolder" presStyleCnt="0"/>
      <dgm:spPr/>
    </dgm:pt>
    <dgm:pt modelId="{98D69301-0D7A-4805-A8E2-BA1815AC43C9}" type="pres">
      <dgm:prSet presAssocID="{73792904-5B32-437D-BCAA-E34FD3BD9C40}" presName="ConnectLine" presStyleLbl="sibTrans1D1" presStyleIdx="4" presStyleCnt="5"/>
      <dgm:spPr/>
    </dgm:pt>
    <dgm:pt modelId="{0CEB8155-DF31-4C6B-86EB-23DD80C2A391}" type="pres">
      <dgm:prSet presAssocID="{73792904-5B32-437D-BCAA-E34FD3BD9C40}" presName="ConnectorPoint" presStyleLbl="node1" presStyleIdx="4" presStyleCnt="5"/>
      <dgm:spPr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E887BB44-CDD3-4059-9751-BFF7DD47643E}" type="pres">
      <dgm:prSet presAssocID="{73792904-5B32-437D-BCAA-E34FD3BD9C40}" presName="EmptyPlaceHolder" presStyleCnt="0"/>
      <dgm:spPr/>
    </dgm:pt>
  </dgm:ptLst>
  <dgm:cxnLst>
    <dgm:cxn modelId="{C3542900-FE12-4B7B-8404-F5642D613847}" srcId="{2A4AD720-2348-4E73-8037-B84307983527}" destId="{C8913A3F-B3E6-4F5D-9DD7-F8AC232E3EA1}" srcOrd="1" destOrd="0" parTransId="{A133868B-888E-4122-AC35-BDA28471A08C}" sibTransId="{6774CF67-D1A9-42F0-85AA-BE242DCA73D0}"/>
    <dgm:cxn modelId="{E6320E01-9BC7-4702-BC69-3A4404F4C288}" type="presOf" srcId="{8D223AC0-8415-4BEF-AFAE-51A71EED55EB}" destId="{38EAACA5-89F0-462C-B985-ED5FEAE3979A}" srcOrd="0" destOrd="0" presId="urn:microsoft.com/office/officeart/2017/3/layout/HorizontalLabelsTimeline"/>
    <dgm:cxn modelId="{CF895505-4376-4053-8310-DF67C3DE3D06}" type="presOf" srcId="{9E214238-FAA3-45FA-BE1E-2A0981569694}" destId="{7E2E62A0-6AE7-4D85-B21F-FBCC57020438}" srcOrd="0" destOrd="1" presId="urn:microsoft.com/office/officeart/2017/3/layout/HorizontalLabelsTimeline"/>
    <dgm:cxn modelId="{C8A08E0B-5865-4E28-9ECD-D4554747F491}" srcId="{F02E36F1-1CEB-4FB8-B0D8-5ED3D4A9E4E9}" destId="{BD8A95EE-26B6-4357-AAE9-0F18BAC95D26}" srcOrd="2" destOrd="0" parTransId="{0AC38CD1-0EFE-4C83-BEDF-BFB3837E987D}" sibTransId="{836466DB-FF8E-40D7-AC80-53E6413273FC}"/>
    <dgm:cxn modelId="{1A237D10-97F0-4AB3-80E4-E9B29E023D37}" type="presOf" srcId="{70AC308C-E7B7-44CE-A0E5-8C4B6E390B14}" destId="{7E2E62A0-6AE7-4D85-B21F-FBCC57020438}" srcOrd="0" destOrd="4" presId="urn:microsoft.com/office/officeart/2017/3/layout/HorizontalLabelsTimeline"/>
    <dgm:cxn modelId="{7CFD6F11-2141-461B-A393-AA87EEBE1AB8}" type="presOf" srcId="{73792904-5B32-437D-BCAA-E34FD3BD9C40}" destId="{96673155-43D3-4956-9CDB-059D378A5C1C}" srcOrd="0" destOrd="0" presId="urn:microsoft.com/office/officeart/2017/3/layout/HorizontalLabelsTimeline"/>
    <dgm:cxn modelId="{CCFB5E12-D24C-4848-8158-691167631CA9}" srcId="{DC659160-5C1D-4BBB-9768-612B9F86063A}" destId="{2A4AD720-2348-4E73-8037-B84307983527}" srcOrd="0" destOrd="0" parTransId="{E0F63C1C-5DC9-41A7-8AD1-879D0B8A490E}" sibTransId="{F04BCFD6-542F-47B1-BF60-9F1484CAE523}"/>
    <dgm:cxn modelId="{8BBBDC1A-29A0-449D-9D71-951CE584E991}" type="presOf" srcId="{C38BE4C1-BDE3-4072-9D00-B04FA5CEDB2E}" destId="{F606DB86-8BC1-4D3E-B268-E47479F7CA69}" srcOrd="0" destOrd="0" presId="urn:microsoft.com/office/officeart/2017/3/layout/HorizontalLabelsTimeline"/>
    <dgm:cxn modelId="{8B39161F-B3D5-4014-BD0A-9D57818838D5}" type="presOf" srcId="{8A6C35C8-1BAF-4269-9ED0-685AE4DA4D67}" destId="{DAB67D09-B456-4E7F-B71B-4C7082E5D9B3}" srcOrd="0" destOrd="0" presId="urn:microsoft.com/office/officeart/2017/3/layout/HorizontalLabelsTimeline"/>
    <dgm:cxn modelId="{1AA88F2B-28AA-46AC-9034-974CC87F57F5}" srcId="{CB18E595-079F-4A8C-A6F8-9C1A77A794C7}" destId="{BC237D1F-B797-4747-94BF-C2DB89A9E07B}" srcOrd="1" destOrd="0" parTransId="{45F5C423-7925-44F1-9EE8-E1CFD37D7C87}" sibTransId="{DA08CE25-D336-428C-92E7-ACC042EB035F}"/>
    <dgm:cxn modelId="{36E37132-A8FB-4FC4-AA31-3DA0341E7D58}" srcId="{CB18E595-079F-4A8C-A6F8-9C1A77A794C7}" destId="{ABD69992-19F4-48A2-B763-7BE7F512A536}" srcOrd="2" destOrd="0" parTransId="{50993DF7-3CD9-41C7-9275-5CCE020B88F3}" sibTransId="{37E662AA-F53E-459A-8D43-E593D44BE12D}"/>
    <dgm:cxn modelId="{FC6F1C33-E2F0-4F11-BA69-19CB93F682D8}" srcId="{73792904-5B32-437D-BCAA-E34FD3BD9C40}" destId="{8A6C35C8-1BAF-4269-9ED0-685AE4DA4D67}" srcOrd="0" destOrd="0" parTransId="{98D689CC-0FFA-441E-9001-FB5D94B6406F}" sibTransId="{EA0B2755-6C25-457A-8A75-3BEED59B9EE1}"/>
    <dgm:cxn modelId="{264B3433-BAD7-4324-A63D-8C4791A3B2DE}" type="presOf" srcId="{82FD71DF-37A5-485A-8DB1-4B36952FD65C}" destId="{B75305BB-6F54-4E5C-9808-151661A962D7}" srcOrd="0" destOrd="0" presId="urn:microsoft.com/office/officeart/2017/3/layout/HorizontalLabelsTimeline"/>
    <dgm:cxn modelId="{7D597D3D-295C-4309-95C1-4AE088231B47}" srcId="{DC659160-5C1D-4BBB-9768-612B9F86063A}" destId="{F02E36F1-1CEB-4FB8-B0D8-5ED3D4A9E4E9}" srcOrd="3" destOrd="0" parTransId="{76F402FD-3478-4B7B-99A3-5AC06E15EA20}" sibTransId="{0844D7B6-0AE9-459A-ACED-984F73719018}"/>
    <dgm:cxn modelId="{EC74B75D-65CE-4DE1-812A-2863EBC67FED}" srcId="{8D223AC0-8415-4BEF-AFAE-51A71EED55EB}" destId="{88F92479-F008-4095-9EF1-294DCC8C6BDB}" srcOrd="2" destOrd="0" parTransId="{DFDF05D7-3FE7-4041-A918-4743A9156CDA}" sibTransId="{3340EF85-F109-4FD0-B447-CF814808A0E6}"/>
    <dgm:cxn modelId="{01EC8E60-726A-439E-B8F0-344C1AA45586}" type="presOf" srcId="{BD8A95EE-26B6-4357-AAE9-0F18BAC95D26}" destId="{C6B7EBDE-055F-4753-AC3A-2486203DDEE8}" srcOrd="0" destOrd="2" presId="urn:microsoft.com/office/officeart/2017/3/layout/HorizontalLabelsTimeline"/>
    <dgm:cxn modelId="{A9EE5745-7691-4D92-85B9-2C6BCEA0F640}" srcId="{73792904-5B32-437D-BCAA-E34FD3BD9C40}" destId="{4533508E-4666-4E79-8FDA-B86D1CE1E7FC}" srcOrd="2" destOrd="0" parTransId="{2125DCB0-DCC4-4803-9647-46F2275F80BC}" sibTransId="{CD73CF98-AA6E-42F2-B6DE-ED781CD8EB2F}"/>
    <dgm:cxn modelId="{8D7DBB65-BB40-4ED2-8470-0B549D1D0077}" srcId="{2A4AD720-2348-4E73-8037-B84307983527}" destId="{89D294EB-FB43-4C70-B23F-80153B38AB7E}" srcOrd="0" destOrd="0" parTransId="{BD8A18D0-0EAE-42EF-AC70-E9A59B6976B8}" sibTransId="{CCD20BC0-1D60-4109-AB99-E943331B1031}"/>
    <dgm:cxn modelId="{7557114C-BCC2-47B7-8A4A-BF3857102CD9}" type="presOf" srcId="{BC237D1F-B797-4747-94BF-C2DB89A9E07B}" destId="{7E2E62A0-6AE7-4D85-B21F-FBCC57020438}" srcOrd="0" destOrd="2" presId="urn:microsoft.com/office/officeart/2017/3/layout/HorizontalLabelsTimeline"/>
    <dgm:cxn modelId="{4461354C-BCB8-4878-8E07-AB2D1EC85AFD}" srcId="{C38BE4C1-BDE3-4072-9D00-B04FA5CEDB2E}" destId="{70AC308C-E7B7-44CE-A0E5-8C4B6E390B14}" srcOrd="1" destOrd="0" parTransId="{6E517034-BD79-4D9A-9FD3-E84EB1C53B84}" sibTransId="{1E25B95B-ADB3-427F-B9C9-E6E6B1EB6AE3}"/>
    <dgm:cxn modelId="{A6E0C86D-E3BE-45BE-8092-6BF244771186}" srcId="{CB18E595-079F-4A8C-A6F8-9C1A77A794C7}" destId="{9E214238-FAA3-45FA-BE1E-2A0981569694}" srcOrd="0" destOrd="0" parTransId="{D089B942-196B-425F-8A91-0BAD18E895DE}" sibTransId="{10B509C0-7BA5-41C9-926F-DF4CBBC0F86A}"/>
    <dgm:cxn modelId="{0371194E-EA71-4473-8E6B-1ECD58D3E48E}" type="presOf" srcId="{4533508E-4666-4E79-8FDA-B86D1CE1E7FC}" destId="{DAB67D09-B456-4E7F-B71B-4C7082E5D9B3}" srcOrd="0" destOrd="2" presId="urn:microsoft.com/office/officeart/2017/3/layout/HorizontalLabelsTimeline"/>
    <dgm:cxn modelId="{C42AEB50-2221-43E3-A97D-3FFA34CD3FB8}" type="presOf" srcId="{937C2E4A-8A37-4D33-83C1-52A11BED86EC}" destId="{C6B7EBDE-055F-4753-AC3A-2486203DDEE8}" srcOrd="0" destOrd="1" presId="urn:microsoft.com/office/officeart/2017/3/layout/HorizontalLabelsTimeline"/>
    <dgm:cxn modelId="{7F3EF052-DEA4-4911-900A-E5764B7B2197}" type="presOf" srcId="{02891BB8-FC15-4403-BAD5-53AE2B935C50}" destId="{791EB0B0-5DAC-451C-8A27-D8A8D9B59083}" srcOrd="0" destOrd="2" presId="urn:microsoft.com/office/officeart/2017/3/layout/HorizontalLabelsTimeline"/>
    <dgm:cxn modelId="{F3CBE974-0543-47E9-9CB6-96B3507F2FFD}" srcId="{DC659160-5C1D-4BBB-9768-612B9F86063A}" destId="{73792904-5B32-437D-BCAA-E34FD3BD9C40}" srcOrd="4" destOrd="0" parTransId="{26F12F0E-558D-482D-9665-358DA60F7F2F}" sibTransId="{2F0C8AFB-9370-437A-AF7B-914B43EF69F5}"/>
    <dgm:cxn modelId="{5A055B5A-FED3-4E41-B0AF-9BFA235079D9}" srcId="{C38BE4C1-BDE3-4072-9D00-B04FA5CEDB2E}" destId="{CB18E595-079F-4A8C-A6F8-9C1A77A794C7}" srcOrd="0" destOrd="0" parTransId="{341A1385-5480-4B7A-AD44-9F11017DCEBB}" sibTransId="{A7CB3076-E59B-42B8-BE77-824D71440819}"/>
    <dgm:cxn modelId="{CF482A82-B943-4772-A4F7-C87967B7DA7E}" type="presOf" srcId="{89D294EB-FB43-4C70-B23F-80153B38AB7E}" destId="{791EB0B0-5DAC-451C-8A27-D8A8D9B59083}" srcOrd="0" destOrd="0" presId="urn:microsoft.com/office/officeart/2017/3/layout/HorizontalLabelsTimeline"/>
    <dgm:cxn modelId="{01801483-4310-49D8-BDDC-689B33EE63D4}" type="presOf" srcId="{C8913A3F-B3E6-4F5D-9DD7-F8AC232E3EA1}" destId="{791EB0B0-5DAC-451C-8A27-D8A8D9B59083}" srcOrd="0" destOrd="1" presId="urn:microsoft.com/office/officeart/2017/3/layout/HorizontalLabelsTimeline"/>
    <dgm:cxn modelId="{9231BF83-4BA4-49DA-B494-41F3491CE881}" type="presOf" srcId="{FC3F201B-3506-4E6F-927A-064C17B314BF}" destId="{B75305BB-6F54-4E5C-9808-151661A962D7}" srcOrd="0" destOrd="1" presId="urn:microsoft.com/office/officeart/2017/3/layout/HorizontalLabelsTimeline"/>
    <dgm:cxn modelId="{C3202985-69F4-4417-94A1-817007E9B331}" type="presOf" srcId="{88F92479-F008-4095-9EF1-294DCC8C6BDB}" destId="{B75305BB-6F54-4E5C-9808-151661A962D7}" srcOrd="0" destOrd="2" presId="urn:microsoft.com/office/officeart/2017/3/layout/HorizontalLabelsTimeline"/>
    <dgm:cxn modelId="{11643788-E055-4B8F-963D-3E3582509D6A}" type="presOf" srcId="{2A4AD720-2348-4E73-8037-B84307983527}" destId="{73CC7D19-090E-4D3E-9616-F0719E03A520}" srcOrd="0" destOrd="0" presId="urn:microsoft.com/office/officeart/2017/3/layout/HorizontalLabelsTimeline"/>
    <dgm:cxn modelId="{C0368689-0387-47D5-8009-85CD396F8D2C}" type="presOf" srcId="{ABD69992-19F4-48A2-B763-7BE7F512A536}" destId="{7E2E62A0-6AE7-4D85-B21F-FBCC57020438}" srcOrd="0" destOrd="3" presId="urn:microsoft.com/office/officeart/2017/3/layout/HorizontalLabelsTimeline"/>
    <dgm:cxn modelId="{3492B28B-0F69-4A08-86C3-59131CDE7858}" srcId="{73792904-5B32-437D-BCAA-E34FD3BD9C40}" destId="{320FBEFF-A663-4C50-80B8-256ECAE51C63}" srcOrd="1" destOrd="0" parTransId="{078282AB-185C-4930-9867-9BB14973BD8B}" sibTransId="{B16A96E0-8325-461A-AA01-B6C4CAB41BBD}"/>
    <dgm:cxn modelId="{45680A91-C9B8-4C48-9179-06FC865E3E63}" srcId="{F02E36F1-1CEB-4FB8-B0D8-5ED3D4A9E4E9}" destId="{937C2E4A-8A37-4D33-83C1-52A11BED86EC}" srcOrd="1" destOrd="0" parTransId="{34892757-2AE7-4B47-80C9-F90AE3B88FA7}" sibTransId="{24D5A03F-8126-4EBB-9ADA-CB8536073B07}"/>
    <dgm:cxn modelId="{2BB17EAA-E29B-41B3-9C1C-66DE25939D10}" type="presOf" srcId="{CB18E595-079F-4A8C-A6F8-9C1A77A794C7}" destId="{7E2E62A0-6AE7-4D85-B21F-FBCC57020438}" srcOrd="0" destOrd="0" presId="urn:microsoft.com/office/officeart/2017/3/layout/HorizontalLabelsTimeline"/>
    <dgm:cxn modelId="{88C3E7B2-D04E-43F1-A6DC-CA59D5F1B365}" type="presOf" srcId="{F02E36F1-1CEB-4FB8-B0D8-5ED3D4A9E4E9}" destId="{82BEC718-5889-4866-A0C4-676AB383682F}" srcOrd="0" destOrd="0" presId="urn:microsoft.com/office/officeart/2017/3/layout/HorizontalLabelsTimeline"/>
    <dgm:cxn modelId="{C18D19B3-566D-40EB-978A-6D9209A0E7A5}" srcId="{8D223AC0-8415-4BEF-AFAE-51A71EED55EB}" destId="{FC3F201B-3506-4E6F-927A-064C17B314BF}" srcOrd="1" destOrd="0" parTransId="{8A66311B-DD9A-46C6-8243-3AE27E81F792}" sibTransId="{89D543DD-AB56-4BCF-BBCA-1A2117E10CA4}"/>
    <dgm:cxn modelId="{5F3D3EC4-DB0E-49E7-8EB1-FA860B58B50D}" srcId="{8D223AC0-8415-4BEF-AFAE-51A71EED55EB}" destId="{82FD71DF-37A5-485A-8DB1-4B36952FD65C}" srcOrd="0" destOrd="0" parTransId="{DBCE5DA3-A885-4A1C-A4D3-AC308FE68523}" sibTransId="{9F84244E-74F2-46C6-9319-0F9C97906391}"/>
    <dgm:cxn modelId="{48492BCC-FECC-48E9-8DFD-906B257740DA}" type="presOf" srcId="{320FBEFF-A663-4C50-80B8-256ECAE51C63}" destId="{DAB67D09-B456-4E7F-B71B-4C7082E5D9B3}" srcOrd="0" destOrd="1" presId="urn:microsoft.com/office/officeart/2017/3/layout/HorizontalLabelsTimeline"/>
    <dgm:cxn modelId="{F2794FD4-A958-486E-B23E-5ECCE0AB14E0}" type="presOf" srcId="{2D09951E-D87D-4053-A5DD-F9389D1B9605}" destId="{C6B7EBDE-055F-4753-AC3A-2486203DDEE8}" srcOrd="0" destOrd="0" presId="urn:microsoft.com/office/officeart/2017/3/layout/HorizontalLabelsTimeline"/>
    <dgm:cxn modelId="{2DF125D5-8EE1-4A61-8369-4668FAC7AD69}" srcId="{F02E36F1-1CEB-4FB8-B0D8-5ED3D4A9E4E9}" destId="{2D09951E-D87D-4053-A5DD-F9389D1B9605}" srcOrd="0" destOrd="0" parTransId="{24332075-66A8-4799-884D-A482862EA928}" sibTransId="{EFB2A74F-D7B1-44E6-831C-7A29BB8F5E20}"/>
    <dgm:cxn modelId="{4D905CDA-3DF9-4526-8E80-28C99101499B}" srcId="{2A4AD720-2348-4E73-8037-B84307983527}" destId="{02891BB8-FC15-4403-BAD5-53AE2B935C50}" srcOrd="2" destOrd="0" parTransId="{C6F3E0FD-42CD-4E45-8118-A1A44816EC36}" sibTransId="{7C2E62EB-8F9D-4B51-A84C-D426F72B7793}"/>
    <dgm:cxn modelId="{D4EEB3E7-F0E1-4CF2-A9B3-4CC7E647EB87}" type="presOf" srcId="{DC659160-5C1D-4BBB-9768-612B9F86063A}" destId="{CE029E2F-F98E-4632-AE43-DC8C4147F012}" srcOrd="0" destOrd="0" presId="urn:microsoft.com/office/officeart/2017/3/layout/HorizontalLabelsTimeline"/>
    <dgm:cxn modelId="{F72B9EF9-6487-4667-9C04-E8FE32E524A7}" srcId="{DC659160-5C1D-4BBB-9768-612B9F86063A}" destId="{C38BE4C1-BDE3-4072-9D00-B04FA5CEDB2E}" srcOrd="2" destOrd="0" parTransId="{F2F19FA2-EF34-43B1-A133-966983290C87}" sibTransId="{1F80DFA3-9089-4FFF-8426-A49BC8A83302}"/>
    <dgm:cxn modelId="{696854FC-6C0E-4D14-9454-A863A4E359B9}" srcId="{DC659160-5C1D-4BBB-9768-612B9F86063A}" destId="{8D223AC0-8415-4BEF-AFAE-51A71EED55EB}" srcOrd="1" destOrd="0" parTransId="{F874868A-2B88-4CCA-918A-1F52A04C902B}" sibTransId="{05319775-C6B1-4F69-AEDA-A8ED5DA86A0C}"/>
    <dgm:cxn modelId="{968134E2-4315-4C8D-9345-BAF91B2B393F}" type="presParOf" srcId="{CE029E2F-F98E-4632-AE43-DC8C4147F012}" destId="{85AB603B-6F6D-4400-A439-39C5B33F0CA9}" srcOrd="0" destOrd="0" presId="urn:microsoft.com/office/officeart/2017/3/layout/HorizontalLabelsTimeline"/>
    <dgm:cxn modelId="{DA229633-4001-406C-9F7B-4D15A2CA43BA}" type="presParOf" srcId="{CE029E2F-F98E-4632-AE43-DC8C4147F012}" destId="{DCFC1FE7-E261-4E01-AA73-1276C3090E3C}" srcOrd="1" destOrd="0" presId="urn:microsoft.com/office/officeart/2017/3/layout/HorizontalLabelsTimeline"/>
    <dgm:cxn modelId="{8B7D427A-FD0C-47B5-935F-CB4F9D0A840F}" type="presParOf" srcId="{DCFC1FE7-E261-4E01-AA73-1276C3090E3C}" destId="{856DD700-3292-4FE4-8834-2C4C66FEE37E}" srcOrd="0" destOrd="0" presId="urn:microsoft.com/office/officeart/2017/3/layout/HorizontalLabelsTimeline"/>
    <dgm:cxn modelId="{F7399DE0-2946-4487-997C-DD45BD3C37A7}" type="presParOf" srcId="{856DD700-3292-4FE4-8834-2C4C66FEE37E}" destId="{73CC7D19-090E-4D3E-9616-F0719E03A520}" srcOrd="0" destOrd="0" presId="urn:microsoft.com/office/officeart/2017/3/layout/HorizontalLabelsTimeline"/>
    <dgm:cxn modelId="{9C645771-AE0A-418F-A19C-2C9EA10A211F}" type="presParOf" srcId="{856DD700-3292-4FE4-8834-2C4C66FEE37E}" destId="{E0AB741B-141F-4B1C-8C3D-27D4902EF8E4}" srcOrd="1" destOrd="0" presId="urn:microsoft.com/office/officeart/2017/3/layout/HorizontalLabelsTimeline"/>
    <dgm:cxn modelId="{CB46E11F-4DD8-4F27-B305-A9E5662B0631}" type="presParOf" srcId="{E0AB741B-141F-4B1C-8C3D-27D4902EF8E4}" destId="{791EB0B0-5DAC-451C-8A27-D8A8D9B59083}" srcOrd="0" destOrd="0" presId="urn:microsoft.com/office/officeart/2017/3/layout/HorizontalLabelsTimeline"/>
    <dgm:cxn modelId="{CAAF7994-D506-4288-A8BF-FAF954C9BE59}" type="presParOf" srcId="{E0AB741B-141F-4B1C-8C3D-27D4902EF8E4}" destId="{EB1BDD3A-B879-4AE7-AEBE-FEC2C5993116}" srcOrd="1" destOrd="0" presId="urn:microsoft.com/office/officeart/2017/3/layout/HorizontalLabelsTimeline"/>
    <dgm:cxn modelId="{AC075ECE-FEB6-4DD2-BCBC-BAE48AE36889}" type="presParOf" srcId="{856DD700-3292-4FE4-8834-2C4C66FEE37E}" destId="{7591631D-A9E6-4D37-879D-38F96A3F18E4}" srcOrd="2" destOrd="0" presId="urn:microsoft.com/office/officeart/2017/3/layout/HorizontalLabelsTimeline"/>
    <dgm:cxn modelId="{779C7EA8-88A8-4ABF-AE91-7CB043726299}" type="presParOf" srcId="{856DD700-3292-4FE4-8834-2C4C66FEE37E}" destId="{22E53779-A0C1-4217-93AA-E0AFC66408C1}" srcOrd="3" destOrd="0" presId="urn:microsoft.com/office/officeart/2017/3/layout/HorizontalLabelsTimeline"/>
    <dgm:cxn modelId="{639A4B84-2C3C-4E8F-8C72-EFBAC7A35A89}" type="presParOf" srcId="{856DD700-3292-4FE4-8834-2C4C66FEE37E}" destId="{420ABCA9-B32A-4889-AB68-CB7CE3CD72A6}" srcOrd="4" destOrd="0" presId="urn:microsoft.com/office/officeart/2017/3/layout/HorizontalLabelsTimeline"/>
    <dgm:cxn modelId="{429B042E-B6AF-43EA-B80B-885605A24952}" type="presParOf" srcId="{DCFC1FE7-E261-4E01-AA73-1276C3090E3C}" destId="{813DE003-D3FE-4024-BD4A-DEA8BC5388B7}" srcOrd="1" destOrd="0" presId="urn:microsoft.com/office/officeart/2017/3/layout/HorizontalLabelsTimeline"/>
    <dgm:cxn modelId="{B33E769E-164F-4BF1-89EC-AE1709DB2F82}" type="presParOf" srcId="{DCFC1FE7-E261-4E01-AA73-1276C3090E3C}" destId="{FE7110AB-93D1-43AA-A560-CD4B394F1886}" srcOrd="2" destOrd="0" presId="urn:microsoft.com/office/officeart/2017/3/layout/HorizontalLabelsTimeline"/>
    <dgm:cxn modelId="{18CD5E34-8112-4A9D-9F45-2C47F8FFA7E2}" type="presParOf" srcId="{FE7110AB-93D1-43AA-A560-CD4B394F1886}" destId="{38EAACA5-89F0-462C-B985-ED5FEAE3979A}" srcOrd="0" destOrd="0" presId="urn:microsoft.com/office/officeart/2017/3/layout/HorizontalLabelsTimeline"/>
    <dgm:cxn modelId="{51C03A3C-B099-44A1-AEE2-FF079D2DC532}" type="presParOf" srcId="{FE7110AB-93D1-43AA-A560-CD4B394F1886}" destId="{7783BC71-3104-44F2-87AA-5F2913F71558}" srcOrd="1" destOrd="0" presId="urn:microsoft.com/office/officeart/2017/3/layout/HorizontalLabelsTimeline"/>
    <dgm:cxn modelId="{C0A05FA2-F1D4-4E24-81A3-5F746031D395}" type="presParOf" srcId="{7783BC71-3104-44F2-87AA-5F2913F71558}" destId="{B75305BB-6F54-4E5C-9808-151661A962D7}" srcOrd="0" destOrd="0" presId="urn:microsoft.com/office/officeart/2017/3/layout/HorizontalLabelsTimeline"/>
    <dgm:cxn modelId="{1A809C7C-BD6A-48D9-B4F0-2F00612DC6F5}" type="presParOf" srcId="{7783BC71-3104-44F2-87AA-5F2913F71558}" destId="{7180EA10-4E62-41EA-BD04-33ACF487E617}" srcOrd="1" destOrd="0" presId="urn:microsoft.com/office/officeart/2017/3/layout/HorizontalLabelsTimeline"/>
    <dgm:cxn modelId="{105236CE-BC02-439F-A1C7-26833BF3EC16}" type="presParOf" srcId="{FE7110AB-93D1-43AA-A560-CD4B394F1886}" destId="{25C159A4-39E4-4FCF-9D18-183B29A911FE}" srcOrd="2" destOrd="0" presId="urn:microsoft.com/office/officeart/2017/3/layout/HorizontalLabelsTimeline"/>
    <dgm:cxn modelId="{74FCC1DE-46D1-4030-B194-15B01B018375}" type="presParOf" srcId="{FE7110AB-93D1-43AA-A560-CD4B394F1886}" destId="{F9D44775-1010-4093-ABCB-8271F7287917}" srcOrd="3" destOrd="0" presId="urn:microsoft.com/office/officeart/2017/3/layout/HorizontalLabelsTimeline"/>
    <dgm:cxn modelId="{D3345AAC-434E-4E94-8692-27F09AE3EB75}" type="presParOf" srcId="{FE7110AB-93D1-43AA-A560-CD4B394F1886}" destId="{36AF399D-680D-40F4-96E6-88C601C1258A}" srcOrd="4" destOrd="0" presId="urn:microsoft.com/office/officeart/2017/3/layout/HorizontalLabelsTimeline"/>
    <dgm:cxn modelId="{083227C8-9DB4-4FA1-8865-421B6E405025}" type="presParOf" srcId="{DCFC1FE7-E261-4E01-AA73-1276C3090E3C}" destId="{3C0B535B-E10F-4F2A-89B0-C97D995CD904}" srcOrd="3" destOrd="0" presId="urn:microsoft.com/office/officeart/2017/3/layout/HorizontalLabelsTimeline"/>
    <dgm:cxn modelId="{8B790C80-455B-4604-AE3F-922915CD15D9}" type="presParOf" srcId="{DCFC1FE7-E261-4E01-AA73-1276C3090E3C}" destId="{3C771649-8182-4503-8A92-168ED4F07ED9}" srcOrd="4" destOrd="0" presId="urn:microsoft.com/office/officeart/2017/3/layout/HorizontalLabelsTimeline"/>
    <dgm:cxn modelId="{8D2B5CB1-30F7-4F21-ABD2-0E7754F98103}" type="presParOf" srcId="{3C771649-8182-4503-8A92-168ED4F07ED9}" destId="{F606DB86-8BC1-4D3E-B268-E47479F7CA69}" srcOrd="0" destOrd="0" presId="urn:microsoft.com/office/officeart/2017/3/layout/HorizontalLabelsTimeline"/>
    <dgm:cxn modelId="{A990665E-D489-4BCD-B9D5-3F25816B16F2}" type="presParOf" srcId="{3C771649-8182-4503-8A92-168ED4F07ED9}" destId="{66F3B63B-3AF1-4A85-A8E5-0D2A90EBE9D5}" srcOrd="1" destOrd="0" presId="urn:microsoft.com/office/officeart/2017/3/layout/HorizontalLabelsTimeline"/>
    <dgm:cxn modelId="{91F0DD8C-27E5-4BEC-B5D7-693ECC9F838F}" type="presParOf" srcId="{66F3B63B-3AF1-4A85-A8E5-0D2A90EBE9D5}" destId="{7E2E62A0-6AE7-4D85-B21F-FBCC57020438}" srcOrd="0" destOrd="0" presId="urn:microsoft.com/office/officeart/2017/3/layout/HorizontalLabelsTimeline"/>
    <dgm:cxn modelId="{35E13B65-C1CD-4D0E-A890-BD58B8487FC5}" type="presParOf" srcId="{66F3B63B-3AF1-4A85-A8E5-0D2A90EBE9D5}" destId="{48D4B7F8-5734-4B05-9481-0FE2BF069ADD}" srcOrd="1" destOrd="0" presId="urn:microsoft.com/office/officeart/2017/3/layout/HorizontalLabelsTimeline"/>
    <dgm:cxn modelId="{C19A6388-36B9-46A9-A6AC-1AD64009FE05}" type="presParOf" srcId="{3C771649-8182-4503-8A92-168ED4F07ED9}" destId="{9AA0A2AD-FA21-41BE-8D7D-A2CE8BB42D26}" srcOrd="2" destOrd="0" presId="urn:microsoft.com/office/officeart/2017/3/layout/HorizontalLabelsTimeline"/>
    <dgm:cxn modelId="{304E93CB-CCF1-4DE0-AABA-8AB7FC5DA26B}" type="presParOf" srcId="{3C771649-8182-4503-8A92-168ED4F07ED9}" destId="{1DBA724E-8ED6-468D-A84E-5823348ACDA4}" srcOrd="3" destOrd="0" presId="urn:microsoft.com/office/officeart/2017/3/layout/HorizontalLabelsTimeline"/>
    <dgm:cxn modelId="{06B4F5FF-0C39-48A4-A3CA-D9581B9FD17C}" type="presParOf" srcId="{3C771649-8182-4503-8A92-168ED4F07ED9}" destId="{87DE7FC4-9DB3-4B1D-BF11-773FD65C3711}" srcOrd="4" destOrd="0" presId="urn:microsoft.com/office/officeart/2017/3/layout/HorizontalLabelsTimeline"/>
    <dgm:cxn modelId="{8925C10D-D079-4D6F-AF7A-974E414FE9DF}" type="presParOf" srcId="{DCFC1FE7-E261-4E01-AA73-1276C3090E3C}" destId="{EC2616CE-E94F-46CA-8535-C6B40887806C}" srcOrd="5" destOrd="0" presId="urn:microsoft.com/office/officeart/2017/3/layout/HorizontalLabelsTimeline"/>
    <dgm:cxn modelId="{778034EE-4A20-4405-8195-4D99AA7C1F3E}" type="presParOf" srcId="{DCFC1FE7-E261-4E01-AA73-1276C3090E3C}" destId="{9409163C-7CFE-436F-B89D-BA2A35F2A949}" srcOrd="6" destOrd="0" presId="urn:microsoft.com/office/officeart/2017/3/layout/HorizontalLabelsTimeline"/>
    <dgm:cxn modelId="{43BBE782-3DA1-4FE4-BE82-58D3825775C1}" type="presParOf" srcId="{9409163C-7CFE-436F-B89D-BA2A35F2A949}" destId="{82BEC718-5889-4866-A0C4-676AB383682F}" srcOrd="0" destOrd="0" presId="urn:microsoft.com/office/officeart/2017/3/layout/HorizontalLabelsTimeline"/>
    <dgm:cxn modelId="{C1D49A62-310A-41F6-A830-4624F03CFD44}" type="presParOf" srcId="{9409163C-7CFE-436F-B89D-BA2A35F2A949}" destId="{313F9DD8-4609-4D98-AC07-6F593160A718}" srcOrd="1" destOrd="0" presId="urn:microsoft.com/office/officeart/2017/3/layout/HorizontalLabelsTimeline"/>
    <dgm:cxn modelId="{9BF3B93A-48D8-4569-9B08-280DCF9737EA}" type="presParOf" srcId="{313F9DD8-4609-4D98-AC07-6F593160A718}" destId="{C6B7EBDE-055F-4753-AC3A-2486203DDEE8}" srcOrd="0" destOrd="0" presId="urn:microsoft.com/office/officeart/2017/3/layout/HorizontalLabelsTimeline"/>
    <dgm:cxn modelId="{032FAF6A-F314-457E-B4A7-D62EF31A6BE5}" type="presParOf" srcId="{313F9DD8-4609-4D98-AC07-6F593160A718}" destId="{025B0E35-2969-4DCB-8F2C-AA9CFA7D09EF}" srcOrd="1" destOrd="0" presId="urn:microsoft.com/office/officeart/2017/3/layout/HorizontalLabelsTimeline"/>
    <dgm:cxn modelId="{3E0A5B41-E24F-411A-8CB8-13FDBA451BED}" type="presParOf" srcId="{9409163C-7CFE-436F-B89D-BA2A35F2A949}" destId="{026351C0-FD80-447A-9DD9-DB244DE4DF55}" srcOrd="2" destOrd="0" presId="urn:microsoft.com/office/officeart/2017/3/layout/HorizontalLabelsTimeline"/>
    <dgm:cxn modelId="{D6AACF1C-6C42-43DC-AC84-55995BA0AB05}" type="presParOf" srcId="{9409163C-7CFE-436F-B89D-BA2A35F2A949}" destId="{4C205D25-21DD-424C-9166-1D07E1B5E718}" srcOrd="3" destOrd="0" presId="urn:microsoft.com/office/officeart/2017/3/layout/HorizontalLabelsTimeline"/>
    <dgm:cxn modelId="{C35456D2-D3E1-41FA-BF2E-9D89F447C02F}" type="presParOf" srcId="{9409163C-7CFE-436F-B89D-BA2A35F2A949}" destId="{409D0EC1-EEE4-48BF-8D9E-A9078F8F9490}" srcOrd="4" destOrd="0" presId="urn:microsoft.com/office/officeart/2017/3/layout/HorizontalLabelsTimeline"/>
    <dgm:cxn modelId="{F24FC199-8126-481C-8E19-7E04D1668F43}" type="presParOf" srcId="{DCFC1FE7-E261-4E01-AA73-1276C3090E3C}" destId="{AE518C83-6987-4ED0-93B4-4A0253255F01}" srcOrd="7" destOrd="0" presId="urn:microsoft.com/office/officeart/2017/3/layout/HorizontalLabelsTimeline"/>
    <dgm:cxn modelId="{38B27057-B6BF-4683-82C6-20F1C24A9922}" type="presParOf" srcId="{DCFC1FE7-E261-4E01-AA73-1276C3090E3C}" destId="{EF0E9670-F7C8-419E-9896-D572F5F3C313}" srcOrd="8" destOrd="0" presId="urn:microsoft.com/office/officeart/2017/3/layout/HorizontalLabelsTimeline"/>
    <dgm:cxn modelId="{D2ECDC48-9700-4C91-9927-F3DF0327CA56}" type="presParOf" srcId="{EF0E9670-F7C8-419E-9896-D572F5F3C313}" destId="{96673155-43D3-4956-9CDB-059D378A5C1C}" srcOrd="0" destOrd="0" presId="urn:microsoft.com/office/officeart/2017/3/layout/HorizontalLabelsTimeline"/>
    <dgm:cxn modelId="{A909F447-2137-4F42-9C7B-C94D84123634}" type="presParOf" srcId="{EF0E9670-F7C8-419E-9896-D572F5F3C313}" destId="{5F4DBC9B-5118-4BD9-A48E-FB32EFE80DD9}" srcOrd="1" destOrd="0" presId="urn:microsoft.com/office/officeart/2017/3/layout/HorizontalLabelsTimeline"/>
    <dgm:cxn modelId="{0174E1F1-243C-430C-8DC0-0FD16C94A9A4}" type="presParOf" srcId="{5F4DBC9B-5118-4BD9-A48E-FB32EFE80DD9}" destId="{DAB67D09-B456-4E7F-B71B-4C7082E5D9B3}" srcOrd="0" destOrd="0" presId="urn:microsoft.com/office/officeart/2017/3/layout/HorizontalLabelsTimeline"/>
    <dgm:cxn modelId="{50463AD2-A0C3-4686-8F75-A39561EE3CF6}" type="presParOf" srcId="{5F4DBC9B-5118-4BD9-A48E-FB32EFE80DD9}" destId="{2EF85A50-6C9E-42F3-82D5-C26730EC5735}" srcOrd="1" destOrd="0" presId="urn:microsoft.com/office/officeart/2017/3/layout/HorizontalLabelsTimeline"/>
    <dgm:cxn modelId="{84D887DD-F511-4DAB-AE75-C5FCA6433FBA}" type="presParOf" srcId="{EF0E9670-F7C8-419E-9896-D572F5F3C313}" destId="{98D69301-0D7A-4805-A8E2-BA1815AC43C9}" srcOrd="2" destOrd="0" presId="urn:microsoft.com/office/officeart/2017/3/layout/HorizontalLabelsTimeline"/>
    <dgm:cxn modelId="{B622F14E-0E84-4AAD-B3DE-98515FC04CB4}" type="presParOf" srcId="{EF0E9670-F7C8-419E-9896-D572F5F3C313}" destId="{0CEB8155-DF31-4C6B-86EB-23DD80C2A391}" srcOrd="3" destOrd="0" presId="urn:microsoft.com/office/officeart/2017/3/layout/HorizontalLabelsTimeline"/>
    <dgm:cxn modelId="{707BA9A4-EB16-4347-8818-FC91A4363FA2}" type="presParOf" srcId="{EF0E9670-F7C8-419E-9896-D572F5F3C313}" destId="{E887BB44-CDD3-4059-9751-BFF7DD47643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73FFD-E84F-4525-A0A0-FE9E1C93BAF2}">
      <dsp:nvSpPr>
        <dsp:cNvPr id="0" name=""/>
        <dsp:cNvSpPr/>
      </dsp:nvSpPr>
      <dsp:spPr>
        <a:xfrm>
          <a:off x="0" y="2346959"/>
          <a:ext cx="1090477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F5797-5C58-4356-8503-702AFB6938FC}">
      <dsp:nvSpPr>
        <dsp:cNvPr id="0" name=""/>
        <dsp:cNvSpPr/>
      </dsp:nvSpPr>
      <dsp:spPr>
        <a:xfrm rot="8100000">
          <a:off x="73304" y="540882"/>
          <a:ext cx="345186" cy="34518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730BF-A6A8-4686-9400-2D37C1B9D232}">
      <dsp:nvSpPr>
        <dsp:cNvPr id="0" name=""/>
        <dsp:cNvSpPr/>
      </dsp:nvSpPr>
      <dsp:spPr>
        <a:xfrm>
          <a:off x="111651" y="579229"/>
          <a:ext cx="268492" cy="2684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46D4A-8C26-4CC1-8265-569403C64573}">
      <dsp:nvSpPr>
        <dsp:cNvPr id="0" name=""/>
        <dsp:cNvSpPr/>
      </dsp:nvSpPr>
      <dsp:spPr>
        <a:xfrm>
          <a:off x="489981" y="957559"/>
          <a:ext cx="2592590" cy="138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ptos Display" panose="020F0302020204030204"/>
            </a:rPr>
            <a:t>Training Individual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Research Related</a:t>
          </a:r>
          <a:endParaRPr lang="en-US" sz="1300" b="0" kern="1200"/>
        </a:p>
      </dsp:txBody>
      <dsp:txXfrm>
        <a:off x="489981" y="957559"/>
        <a:ext cx="2592590" cy="1389400"/>
      </dsp:txXfrm>
    </dsp:sp>
    <dsp:sp modelId="{3C8F7997-BAF6-4F0B-B359-635127243A53}">
      <dsp:nvSpPr>
        <dsp:cNvPr id="0" name=""/>
        <dsp:cNvSpPr/>
      </dsp:nvSpPr>
      <dsp:spPr>
        <a:xfrm>
          <a:off x="489981" y="469391"/>
          <a:ext cx="2592590" cy="48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solidFill>
                <a:srgbClr val="000000"/>
              </a:solidFill>
              <a:latin typeface="Calibri"/>
              <a:cs typeface="Calibri"/>
            </a:rPr>
            <a:t>Funding Mechanism</a:t>
          </a:r>
          <a:endParaRPr lang="en-US" sz="1700" b="1" kern="1200"/>
        </a:p>
      </dsp:txBody>
      <dsp:txXfrm>
        <a:off x="489981" y="469391"/>
        <a:ext cx="2592590" cy="488167"/>
      </dsp:txXfrm>
    </dsp:sp>
    <dsp:sp modelId="{32A75DF1-DE42-4BD3-A256-E52B4F4D016D}">
      <dsp:nvSpPr>
        <dsp:cNvPr id="0" name=""/>
        <dsp:cNvSpPr/>
      </dsp:nvSpPr>
      <dsp:spPr>
        <a:xfrm>
          <a:off x="245897" y="957559"/>
          <a:ext cx="0" cy="138940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47B66-F6D8-47AB-9F10-6C81BE83112C}">
      <dsp:nvSpPr>
        <dsp:cNvPr id="0" name=""/>
        <dsp:cNvSpPr/>
      </dsp:nvSpPr>
      <dsp:spPr>
        <a:xfrm>
          <a:off x="201962" y="2303024"/>
          <a:ext cx="87870" cy="87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E02BA-793E-47A8-8F88-C27C95260923}">
      <dsp:nvSpPr>
        <dsp:cNvPr id="0" name=""/>
        <dsp:cNvSpPr/>
      </dsp:nvSpPr>
      <dsp:spPr>
        <a:xfrm rot="18900000">
          <a:off x="1628813" y="3807850"/>
          <a:ext cx="345186" cy="34518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693A2-13CF-477C-9839-240036418B1B}">
      <dsp:nvSpPr>
        <dsp:cNvPr id="0" name=""/>
        <dsp:cNvSpPr/>
      </dsp:nvSpPr>
      <dsp:spPr>
        <a:xfrm>
          <a:off x="1667160" y="3846198"/>
          <a:ext cx="268492" cy="2684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95823-3A1C-4B8E-BF0E-9A0B3B465B01}">
      <dsp:nvSpPr>
        <dsp:cNvPr id="0" name=""/>
        <dsp:cNvSpPr/>
      </dsp:nvSpPr>
      <dsp:spPr>
        <a:xfrm>
          <a:off x="2045490" y="2346959"/>
          <a:ext cx="2592590" cy="138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R01</a:t>
          </a:r>
          <a:endParaRPr lang="en-US" sz="1300" b="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R21</a:t>
          </a:r>
          <a:endParaRPr lang="en-US" sz="1300" b="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R35 or R37</a:t>
          </a:r>
        </a:p>
      </dsp:txBody>
      <dsp:txXfrm>
        <a:off x="2045490" y="2346959"/>
        <a:ext cx="2592590" cy="1389400"/>
      </dsp:txXfrm>
    </dsp:sp>
    <dsp:sp modelId="{0E32D31F-A1F3-497B-92FF-7C56022BA907}">
      <dsp:nvSpPr>
        <dsp:cNvPr id="0" name=""/>
        <dsp:cNvSpPr/>
      </dsp:nvSpPr>
      <dsp:spPr>
        <a:xfrm>
          <a:off x="2045490" y="3736360"/>
          <a:ext cx="2592590" cy="48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Aptos Display" panose="020F0302020204030204"/>
            </a:rPr>
            <a:t>Activity Type</a:t>
          </a:r>
          <a:endParaRPr lang="en-US" sz="1700" b="1" kern="1200"/>
        </a:p>
      </dsp:txBody>
      <dsp:txXfrm>
        <a:off x="2045490" y="3736360"/>
        <a:ext cx="2592590" cy="488167"/>
      </dsp:txXfrm>
    </dsp:sp>
    <dsp:sp modelId="{46D194A8-81AF-48BF-A9D8-4E3EE07AE8D1}">
      <dsp:nvSpPr>
        <dsp:cNvPr id="0" name=""/>
        <dsp:cNvSpPr/>
      </dsp:nvSpPr>
      <dsp:spPr>
        <a:xfrm>
          <a:off x="1801406" y="2346959"/>
          <a:ext cx="0" cy="138940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4030-6FCC-48B6-9BA2-CFF06AAB0A84}">
      <dsp:nvSpPr>
        <dsp:cNvPr id="0" name=""/>
        <dsp:cNvSpPr/>
      </dsp:nvSpPr>
      <dsp:spPr>
        <a:xfrm>
          <a:off x="1757471" y="2303024"/>
          <a:ext cx="87870" cy="87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20A74-5757-4F7B-8300-8A59C3AA5389}">
      <dsp:nvSpPr>
        <dsp:cNvPr id="0" name=""/>
        <dsp:cNvSpPr/>
      </dsp:nvSpPr>
      <dsp:spPr>
        <a:xfrm rot="8100000">
          <a:off x="3184322" y="540882"/>
          <a:ext cx="345186" cy="34518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DC2E5-49A5-4488-AC65-86AC8E05B3AA}">
      <dsp:nvSpPr>
        <dsp:cNvPr id="0" name=""/>
        <dsp:cNvSpPr/>
      </dsp:nvSpPr>
      <dsp:spPr>
        <a:xfrm>
          <a:off x="3222669" y="579229"/>
          <a:ext cx="268492" cy="2684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DF4E8-CFAA-453D-997D-2A0E051D82F4}">
      <dsp:nvSpPr>
        <dsp:cNvPr id="0" name=""/>
        <dsp:cNvSpPr/>
      </dsp:nvSpPr>
      <dsp:spPr>
        <a:xfrm>
          <a:off x="3600999" y="957559"/>
          <a:ext cx="2592590" cy="138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ptos Display" panose="020F0302020204030204"/>
            </a:rPr>
            <a:t>NINDS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ptos Display" panose="020F0302020204030204"/>
            </a:rPr>
            <a:t>NIMH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ptos Display" panose="020F0302020204030204"/>
            </a:rPr>
            <a:t>NICHD</a:t>
          </a:r>
        </a:p>
      </dsp:txBody>
      <dsp:txXfrm>
        <a:off x="3600999" y="957559"/>
        <a:ext cx="2592590" cy="1389400"/>
      </dsp:txXfrm>
    </dsp:sp>
    <dsp:sp modelId="{8451175B-6B97-4FFF-932F-5A7180D07B2D}">
      <dsp:nvSpPr>
        <dsp:cNvPr id="0" name=""/>
        <dsp:cNvSpPr/>
      </dsp:nvSpPr>
      <dsp:spPr>
        <a:xfrm>
          <a:off x="3600999" y="469391"/>
          <a:ext cx="2592590" cy="48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Aptos Display" panose="020F0302020204030204"/>
            </a:rPr>
            <a:t>Administering IC</a:t>
          </a:r>
        </a:p>
      </dsp:txBody>
      <dsp:txXfrm>
        <a:off x="3600999" y="469391"/>
        <a:ext cx="2592590" cy="488167"/>
      </dsp:txXfrm>
    </dsp:sp>
    <dsp:sp modelId="{0A3DA385-9037-48E0-9912-126263B932CC}">
      <dsp:nvSpPr>
        <dsp:cNvPr id="0" name=""/>
        <dsp:cNvSpPr/>
      </dsp:nvSpPr>
      <dsp:spPr>
        <a:xfrm>
          <a:off x="3356916" y="957559"/>
          <a:ext cx="0" cy="138940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2135C-71DA-499B-A721-A9013AD9971E}">
      <dsp:nvSpPr>
        <dsp:cNvPr id="0" name=""/>
        <dsp:cNvSpPr/>
      </dsp:nvSpPr>
      <dsp:spPr>
        <a:xfrm>
          <a:off x="3312980" y="2303024"/>
          <a:ext cx="87870" cy="87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808F-AFAF-41B8-BABE-9F93D5D99289}">
      <dsp:nvSpPr>
        <dsp:cNvPr id="0" name=""/>
        <dsp:cNvSpPr/>
      </dsp:nvSpPr>
      <dsp:spPr>
        <a:xfrm rot="18900000">
          <a:off x="4739831" y="3807850"/>
          <a:ext cx="345186" cy="34518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472F8-0662-47D8-B36D-5C45E98A3971}">
      <dsp:nvSpPr>
        <dsp:cNvPr id="0" name=""/>
        <dsp:cNvSpPr/>
      </dsp:nvSpPr>
      <dsp:spPr>
        <a:xfrm>
          <a:off x="4778179" y="3846198"/>
          <a:ext cx="268492" cy="2684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D97BE-DE0B-441A-9800-B0953C7DDF14}">
      <dsp:nvSpPr>
        <dsp:cNvPr id="0" name=""/>
        <dsp:cNvSpPr/>
      </dsp:nvSpPr>
      <dsp:spPr>
        <a:xfrm>
          <a:off x="5156509" y="2346959"/>
          <a:ext cx="2592590" cy="138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Isom, Lori L. (MI)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Catterall, William A. (WA)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Feng, Huajun (MA)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Werley, Christopher (MA)</a:t>
          </a:r>
        </a:p>
      </dsp:txBody>
      <dsp:txXfrm>
        <a:off x="5156509" y="2346959"/>
        <a:ext cx="2592590" cy="1389400"/>
      </dsp:txXfrm>
    </dsp:sp>
    <dsp:sp modelId="{9EF6E8B8-5277-43DC-9FB4-47BA96C7CB5E}">
      <dsp:nvSpPr>
        <dsp:cNvPr id="0" name=""/>
        <dsp:cNvSpPr/>
      </dsp:nvSpPr>
      <dsp:spPr>
        <a:xfrm>
          <a:off x="5156509" y="3736360"/>
          <a:ext cx="2592590" cy="48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>
              <a:latin typeface="Aptos Display" panose="020F0302020204030204"/>
            </a:rPr>
            <a:t>Top PI Collabs</a:t>
          </a:r>
        </a:p>
      </dsp:txBody>
      <dsp:txXfrm>
        <a:off x="5156509" y="3736360"/>
        <a:ext cx="2592590" cy="488167"/>
      </dsp:txXfrm>
    </dsp:sp>
    <dsp:sp modelId="{EA9FA2D1-7D0C-4FA7-97A3-341D2115EB85}">
      <dsp:nvSpPr>
        <dsp:cNvPr id="0" name=""/>
        <dsp:cNvSpPr/>
      </dsp:nvSpPr>
      <dsp:spPr>
        <a:xfrm>
          <a:off x="4912425" y="2346959"/>
          <a:ext cx="0" cy="138940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0748D-49D2-43F5-A9F6-033FA2F98FFC}">
      <dsp:nvSpPr>
        <dsp:cNvPr id="0" name=""/>
        <dsp:cNvSpPr/>
      </dsp:nvSpPr>
      <dsp:spPr>
        <a:xfrm>
          <a:off x="4868490" y="2303024"/>
          <a:ext cx="87870" cy="87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0441-1F2B-43C5-A5E0-65C6C8C7D934}">
      <dsp:nvSpPr>
        <dsp:cNvPr id="0" name=""/>
        <dsp:cNvSpPr/>
      </dsp:nvSpPr>
      <dsp:spPr>
        <a:xfrm rot="8100000">
          <a:off x="6295341" y="540882"/>
          <a:ext cx="345186" cy="34518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B98AB-45D4-4A75-ADF1-613B6F09DA22}">
      <dsp:nvSpPr>
        <dsp:cNvPr id="0" name=""/>
        <dsp:cNvSpPr/>
      </dsp:nvSpPr>
      <dsp:spPr>
        <a:xfrm>
          <a:off x="6333688" y="579229"/>
          <a:ext cx="268492" cy="2684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7B348-FF4F-45CD-8DCD-E297CB601AA7}">
      <dsp:nvSpPr>
        <dsp:cNvPr id="0" name=""/>
        <dsp:cNvSpPr/>
      </dsp:nvSpPr>
      <dsp:spPr>
        <a:xfrm>
          <a:off x="6712018" y="957559"/>
          <a:ext cx="2592590" cy="138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Brain </a:t>
          </a:r>
          <a:r>
            <a:rPr lang="en-US" sz="1300" b="0" kern="1200" err="1">
              <a:latin typeface="Aptos Display" panose="020F0302020204030204"/>
            </a:rPr>
            <a:t>Desiease</a:t>
          </a:r>
          <a:endParaRPr lang="en-US" sz="1300" b="0" kern="1200">
            <a:latin typeface="Aptos Display" panose="020F0302020204030204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Aptos Display" panose="020F0302020204030204"/>
            </a:rPr>
            <a:t>Surgical / </a:t>
          </a:r>
          <a:r>
            <a:rPr lang="en-US" sz="1300" b="0" kern="1200">
              <a:solidFill>
                <a:srgbClr val="000000"/>
              </a:solidFill>
              <a:latin typeface="Calibri"/>
              <a:cs typeface="Calibri"/>
            </a:rPr>
            <a:t>non-Surgical </a:t>
          </a:r>
        </a:p>
      </dsp:txBody>
      <dsp:txXfrm>
        <a:off x="6712018" y="957559"/>
        <a:ext cx="2592590" cy="1389400"/>
      </dsp:txXfrm>
    </dsp:sp>
    <dsp:sp modelId="{E83FD0F4-8404-4B84-85E8-B15B66CF8892}">
      <dsp:nvSpPr>
        <dsp:cNvPr id="0" name=""/>
        <dsp:cNvSpPr/>
      </dsp:nvSpPr>
      <dsp:spPr>
        <a:xfrm>
          <a:off x="6712018" y="469391"/>
          <a:ext cx="2592590" cy="48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Aptos Display" panose="020F0302020204030204"/>
            </a:rPr>
            <a:t>Use Strong Keywords</a:t>
          </a:r>
        </a:p>
      </dsp:txBody>
      <dsp:txXfrm>
        <a:off x="6712018" y="469391"/>
        <a:ext cx="2592590" cy="488167"/>
      </dsp:txXfrm>
    </dsp:sp>
    <dsp:sp modelId="{7B1C923F-AA0F-466A-8637-9FB7F0079503}">
      <dsp:nvSpPr>
        <dsp:cNvPr id="0" name=""/>
        <dsp:cNvSpPr/>
      </dsp:nvSpPr>
      <dsp:spPr>
        <a:xfrm>
          <a:off x="6467934" y="957559"/>
          <a:ext cx="0" cy="138940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5C960-3129-4C0B-9156-87D234E4DA34}">
      <dsp:nvSpPr>
        <dsp:cNvPr id="0" name=""/>
        <dsp:cNvSpPr/>
      </dsp:nvSpPr>
      <dsp:spPr>
        <a:xfrm>
          <a:off x="6423999" y="2303024"/>
          <a:ext cx="87870" cy="87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32DFC-49A8-4985-9B93-5AA615AE4BAA}">
      <dsp:nvSpPr>
        <dsp:cNvPr id="0" name=""/>
        <dsp:cNvSpPr/>
      </dsp:nvSpPr>
      <dsp:spPr>
        <a:xfrm rot="18900000">
          <a:off x="7850850" y="3807850"/>
          <a:ext cx="345186" cy="34518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E3F9F-672F-4BEC-B4E8-B77833760C36}">
      <dsp:nvSpPr>
        <dsp:cNvPr id="0" name=""/>
        <dsp:cNvSpPr/>
      </dsp:nvSpPr>
      <dsp:spPr>
        <a:xfrm>
          <a:off x="7889197" y="3846198"/>
          <a:ext cx="268492" cy="2684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B4118-C1E5-4FFB-855D-202637D25F23}">
      <dsp:nvSpPr>
        <dsp:cNvPr id="0" name=""/>
        <dsp:cNvSpPr/>
      </dsp:nvSpPr>
      <dsp:spPr>
        <a:xfrm>
          <a:off x="8267527" y="2346959"/>
          <a:ext cx="2592590" cy="138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Calibri"/>
              <a:cs typeface="Calibri"/>
            </a:rPr>
            <a:t>Increase connection and network.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Calibri"/>
              <a:cs typeface="Calibri"/>
            </a:rPr>
            <a:t>Research backed by Top PIs and research Institutes.</a:t>
          </a:r>
        </a:p>
      </dsp:txBody>
      <dsp:txXfrm>
        <a:off x="8267527" y="2346959"/>
        <a:ext cx="2592590" cy="1389400"/>
      </dsp:txXfrm>
    </dsp:sp>
    <dsp:sp modelId="{52F21FA9-F801-4D0D-9F13-85CF257D9ABB}">
      <dsp:nvSpPr>
        <dsp:cNvPr id="0" name=""/>
        <dsp:cNvSpPr/>
      </dsp:nvSpPr>
      <dsp:spPr>
        <a:xfrm>
          <a:off x="8267527" y="3736360"/>
          <a:ext cx="2592590" cy="48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Calibri"/>
              <a:cs typeface="Calibri"/>
            </a:rPr>
            <a:t>Peer Reviews / Endorsements</a:t>
          </a:r>
        </a:p>
      </dsp:txBody>
      <dsp:txXfrm>
        <a:off x="8267527" y="3736360"/>
        <a:ext cx="2592590" cy="488167"/>
      </dsp:txXfrm>
    </dsp:sp>
    <dsp:sp modelId="{5E4288C8-D339-4F2C-B737-7DA0FC7A9AB2}">
      <dsp:nvSpPr>
        <dsp:cNvPr id="0" name=""/>
        <dsp:cNvSpPr/>
      </dsp:nvSpPr>
      <dsp:spPr>
        <a:xfrm>
          <a:off x="8023443" y="2346959"/>
          <a:ext cx="0" cy="138940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237EA-4CCB-43A3-ABE4-4F5AAC8B6F06}">
      <dsp:nvSpPr>
        <dsp:cNvPr id="0" name=""/>
        <dsp:cNvSpPr/>
      </dsp:nvSpPr>
      <dsp:spPr>
        <a:xfrm>
          <a:off x="7978529" y="2303024"/>
          <a:ext cx="87870" cy="87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B603B-6F6D-4400-A439-39C5B33F0CA9}">
      <dsp:nvSpPr>
        <dsp:cNvPr id="0" name=""/>
        <dsp:cNvSpPr/>
      </dsp:nvSpPr>
      <dsp:spPr>
        <a:xfrm>
          <a:off x="0" y="2349189"/>
          <a:ext cx="1083526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C7D19-090E-4D3E-9616-F0719E03A520}">
      <dsp:nvSpPr>
        <dsp:cNvPr id="0" name=""/>
        <dsp:cNvSpPr/>
      </dsp:nvSpPr>
      <dsp:spPr>
        <a:xfrm>
          <a:off x="221784" y="1456497"/>
          <a:ext cx="3175241" cy="563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ptos Display" panose="020F0302020204030204"/>
            </a:rPr>
            <a:t>Keywords Analysis</a:t>
          </a:r>
          <a:endParaRPr lang="en-US" sz="1800" kern="1200"/>
        </a:p>
      </dsp:txBody>
      <dsp:txXfrm>
        <a:off x="221784" y="1456497"/>
        <a:ext cx="3175241" cy="563805"/>
      </dsp:txXfrm>
    </dsp:sp>
    <dsp:sp modelId="{791EB0B0-5DAC-451C-8A27-D8A8D9B59083}">
      <dsp:nvSpPr>
        <dsp:cNvPr id="0" name=""/>
        <dsp:cNvSpPr/>
      </dsp:nvSpPr>
      <dsp:spPr>
        <a:xfrm>
          <a:off x="221784" y="373682"/>
          <a:ext cx="3175241" cy="1082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Project Title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Project Abstract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Project Terms</a:t>
          </a:r>
          <a:endParaRPr lang="en-US" sz="1500" kern="1200"/>
        </a:p>
      </dsp:txBody>
      <dsp:txXfrm>
        <a:off x="221784" y="373682"/>
        <a:ext cx="3175241" cy="1082814"/>
      </dsp:txXfrm>
    </dsp:sp>
    <dsp:sp modelId="{7591631D-A9E6-4D37-879D-38F96A3F18E4}">
      <dsp:nvSpPr>
        <dsp:cNvPr id="0" name=""/>
        <dsp:cNvSpPr/>
      </dsp:nvSpPr>
      <dsp:spPr>
        <a:xfrm>
          <a:off x="1809405" y="2020302"/>
          <a:ext cx="0" cy="3288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ACA5-89F0-462C-B985-ED5FEAE3979A}">
      <dsp:nvSpPr>
        <dsp:cNvPr id="0" name=""/>
        <dsp:cNvSpPr/>
      </dsp:nvSpPr>
      <dsp:spPr>
        <a:xfrm>
          <a:off x="2025898" y="2678075"/>
          <a:ext cx="3175241" cy="563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ptos Display" panose="020F0302020204030204"/>
            </a:rPr>
            <a:t>NIH Data Analysis</a:t>
          </a:r>
          <a:endParaRPr lang="en-US" sz="1800" kern="1200"/>
        </a:p>
      </dsp:txBody>
      <dsp:txXfrm>
        <a:off x="2025898" y="2678075"/>
        <a:ext cx="3175241" cy="563805"/>
      </dsp:txXfrm>
    </dsp:sp>
    <dsp:sp modelId="{B75305BB-6F54-4E5C-9808-151661A962D7}">
      <dsp:nvSpPr>
        <dsp:cNvPr id="0" name=""/>
        <dsp:cNvSpPr/>
      </dsp:nvSpPr>
      <dsp:spPr>
        <a:xfrm>
          <a:off x="2025898" y="3241880"/>
          <a:ext cx="3175241" cy="128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Exploratory Analysis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Network Analysis</a:t>
          </a:r>
          <a:endParaRPr lang="en-US" sz="1500" kern="1200">
            <a:solidFill>
              <a:srgbClr val="010000"/>
            </a:solidFill>
            <a:latin typeface="Aptos Display" panose="020F0302020204030204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010000"/>
              </a:solidFill>
              <a:latin typeface="Aptos Display" panose="020F0302020204030204"/>
            </a:rPr>
            <a:t>Dashboard </a:t>
          </a:r>
          <a:r>
            <a:rPr lang="en-US" sz="1500" kern="1200">
              <a:latin typeface="Aptos Display" panose="020F0302020204030204"/>
            </a:rPr>
            <a:t>(Python)</a:t>
          </a:r>
          <a:br>
            <a:rPr lang="en-US" sz="1500" kern="1200">
              <a:latin typeface="Aptos Display" panose="020F0302020204030204"/>
            </a:rPr>
          </a:br>
          <a:endParaRPr lang="en-US" sz="1500" kern="1200"/>
        </a:p>
      </dsp:txBody>
      <dsp:txXfrm>
        <a:off x="2025898" y="3241880"/>
        <a:ext cx="3175241" cy="1289910"/>
      </dsp:txXfrm>
    </dsp:sp>
    <dsp:sp modelId="{25C159A4-39E4-4FCF-9D18-183B29A911FE}">
      <dsp:nvSpPr>
        <dsp:cNvPr id="0" name=""/>
        <dsp:cNvSpPr/>
      </dsp:nvSpPr>
      <dsp:spPr>
        <a:xfrm>
          <a:off x="3613519" y="2349188"/>
          <a:ext cx="0" cy="3288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53779-A0C1-4217-93AA-E0AFC66408C1}">
      <dsp:nvSpPr>
        <dsp:cNvPr id="0" name=""/>
        <dsp:cNvSpPr/>
      </dsp:nvSpPr>
      <dsp:spPr>
        <a:xfrm rot="2700000">
          <a:off x="1772860" y="2312644"/>
          <a:ext cx="73089" cy="73089"/>
        </a:xfrm>
        <a:prstGeom prst="rect">
          <a:avLst/>
        </a:prstGeom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D44775-1010-4093-ABCB-8271F7287917}">
      <dsp:nvSpPr>
        <dsp:cNvPr id="0" name=""/>
        <dsp:cNvSpPr/>
      </dsp:nvSpPr>
      <dsp:spPr>
        <a:xfrm rot="2700000">
          <a:off x="3576974" y="2312644"/>
          <a:ext cx="73089" cy="73089"/>
        </a:xfrm>
        <a:prstGeom prst="rect">
          <a:avLst/>
        </a:prstGeom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06DB86-8BC1-4D3E-B268-E47479F7CA69}">
      <dsp:nvSpPr>
        <dsp:cNvPr id="0" name=""/>
        <dsp:cNvSpPr/>
      </dsp:nvSpPr>
      <dsp:spPr>
        <a:xfrm>
          <a:off x="3830013" y="1456497"/>
          <a:ext cx="3175241" cy="563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ptos Display" panose="020F0302020204030204"/>
            </a:rPr>
            <a:t>Pitchbook Data Anlysis</a:t>
          </a:r>
        </a:p>
      </dsp:txBody>
      <dsp:txXfrm>
        <a:off x="3830013" y="1456497"/>
        <a:ext cx="3175241" cy="563805"/>
      </dsp:txXfrm>
    </dsp:sp>
    <dsp:sp modelId="{7E2E62A0-6AE7-4D85-B21F-FBCC57020438}">
      <dsp:nvSpPr>
        <dsp:cNvPr id="0" name=""/>
        <dsp:cNvSpPr/>
      </dsp:nvSpPr>
      <dsp:spPr>
        <a:xfrm>
          <a:off x="3830013" y="71914"/>
          <a:ext cx="3175241" cy="13845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Funding analysis using: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ptos Display" panose="020F0302020204030204"/>
            </a:rPr>
            <a:t>Location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ptos Display" panose="020F0302020204030204"/>
            </a:rPr>
            <a:t>Fund category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ptos Display" panose="020F0302020204030204"/>
            </a:rPr>
            <a:t>Fund type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Dashboard (Power BI)</a:t>
          </a:r>
        </a:p>
      </dsp:txBody>
      <dsp:txXfrm>
        <a:off x="3830013" y="71914"/>
        <a:ext cx="3175241" cy="1384582"/>
      </dsp:txXfrm>
    </dsp:sp>
    <dsp:sp modelId="{9AA0A2AD-FA21-41BE-8D7D-A2CE8BB42D26}">
      <dsp:nvSpPr>
        <dsp:cNvPr id="0" name=""/>
        <dsp:cNvSpPr/>
      </dsp:nvSpPr>
      <dsp:spPr>
        <a:xfrm>
          <a:off x="5417634" y="2020302"/>
          <a:ext cx="0" cy="3288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EC718-5889-4866-A0C4-676AB383682F}">
      <dsp:nvSpPr>
        <dsp:cNvPr id="0" name=""/>
        <dsp:cNvSpPr/>
      </dsp:nvSpPr>
      <dsp:spPr>
        <a:xfrm>
          <a:off x="5634127" y="2678075"/>
          <a:ext cx="3175241" cy="563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ptos Display" panose="020F0302020204030204"/>
            </a:rPr>
            <a:t>Data Modeling and Forecasting</a:t>
          </a:r>
        </a:p>
      </dsp:txBody>
      <dsp:txXfrm>
        <a:off x="5634127" y="2678075"/>
        <a:ext cx="3175241" cy="563805"/>
      </dsp:txXfrm>
    </dsp:sp>
    <dsp:sp modelId="{C6B7EBDE-055F-4753-AC3A-2486203DDEE8}">
      <dsp:nvSpPr>
        <dsp:cNvPr id="0" name=""/>
        <dsp:cNvSpPr/>
      </dsp:nvSpPr>
      <dsp:spPr>
        <a:xfrm>
          <a:off x="5634127" y="3241880"/>
          <a:ext cx="3175241" cy="1313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Total Funds has a non-linear relation with attributes.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Best Model: XGBoost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Best R^2: 0.8151</a:t>
          </a:r>
        </a:p>
      </dsp:txBody>
      <dsp:txXfrm>
        <a:off x="5634127" y="3241880"/>
        <a:ext cx="3175241" cy="1313578"/>
      </dsp:txXfrm>
    </dsp:sp>
    <dsp:sp modelId="{026351C0-FD80-447A-9DD9-DB244DE4DF55}">
      <dsp:nvSpPr>
        <dsp:cNvPr id="0" name=""/>
        <dsp:cNvSpPr/>
      </dsp:nvSpPr>
      <dsp:spPr>
        <a:xfrm>
          <a:off x="7221748" y="2349188"/>
          <a:ext cx="0" cy="3288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A724E-8ED6-468D-A84E-5823348ACDA4}">
      <dsp:nvSpPr>
        <dsp:cNvPr id="0" name=""/>
        <dsp:cNvSpPr/>
      </dsp:nvSpPr>
      <dsp:spPr>
        <a:xfrm rot="2700000">
          <a:off x="5381089" y="2312644"/>
          <a:ext cx="73089" cy="73089"/>
        </a:xfrm>
        <a:prstGeom prst="rect">
          <a:avLst/>
        </a:prstGeom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205D25-21DD-424C-9166-1D07E1B5E718}">
      <dsp:nvSpPr>
        <dsp:cNvPr id="0" name=""/>
        <dsp:cNvSpPr/>
      </dsp:nvSpPr>
      <dsp:spPr>
        <a:xfrm rot="2700000">
          <a:off x="7185203" y="2312644"/>
          <a:ext cx="73089" cy="73089"/>
        </a:xfrm>
        <a:prstGeom prst="rect">
          <a:avLst/>
        </a:prstGeom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673155-43D3-4956-9CDB-059D378A5C1C}">
      <dsp:nvSpPr>
        <dsp:cNvPr id="0" name=""/>
        <dsp:cNvSpPr/>
      </dsp:nvSpPr>
      <dsp:spPr>
        <a:xfrm>
          <a:off x="7438242" y="1456497"/>
          <a:ext cx="3175241" cy="563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ptos Display" panose="020F0302020204030204"/>
            </a:rPr>
            <a:t>Recommendations</a:t>
          </a:r>
        </a:p>
      </dsp:txBody>
      <dsp:txXfrm>
        <a:off x="7438242" y="1456497"/>
        <a:ext cx="3175241" cy="563805"/>
      </dsp:txXfrm>
    </dsp:sp>
    <dsp:sp modelId="{DAB67D09-B456-4E7F-B71B-4C7082E5D9B3}">
      <dsp:nvSpPr>
        <dsp:cNvPr id="0" name=""/>
        <dsp:cNvSpPr/>
      </dsp:nvSpPr>
      <dsp:spPr>
        <a:xfrm>
          <a:off x="7438242" y="142918"/>
          <a:ext cx="3175241" cy="1313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Use Strong Keywords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Select most funded Activity type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 panose="020F0302020204030204"/>
            </a:rPr>
            <a:t>Get </a:t>
          </a:r>
          <a:r>
            <a:rPr lang="en-US" sz="1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Endorsements from top PIs and Research Institutes</a:t>
          </a:r>
        </a:p>
      </dsp:txBody>
      <dsp:txXfrm>
        <a:off x="7438242" y="142918"/>
        <a:ext cx="3175241" cy="1313578"/>
      </dsp:txXfrm>
    </dsp:sp>
    <dsp:sp modelId="{98D69301-0D7A-4805-A8E2-BA1815AC43C9}">
      <dsp:nvSpPr>
        <dsp:cNvPr id="0" name=""/>
        <dsp:cNvSpPr/>
      </dsp:nvSpPr>
      <dsp:spPr>
        <a:xfrm>
          <a:off x="9025862" y="2020302"/>
          <a:ext cx="0" cy="3288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8155-DF31-4C6B-86EB-23DD80C2A391}">
      <dsp:nvSpPr>
        <dsp:cNvPr id="0" name=""/>
        <dsp:cNvSpPr/>
      </dsp:nvSpPr>
      <dsp:spPr>
        <a:xfrm rot="2700000">
          <a:off x="8989318" y="2312644"/>
          <a:ext cx="73089" cy="73089"/>
        </a:xfrm>
        <a:prstGeom prst="rect">
          <a:avLst/>
        </a:prstGeom>
        <a:gradFill rotWithShape="0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F93F-3FC6-457E-97C1-4CFA12D7724A}" type="datetimeFigureOut"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2316-D81F-4C78-8BBF-7C26F2BD1D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52316-D81F-4C78-8BBF-7C26F2BD1D1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wingedwolf/547104755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5149187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/>
              <a:t>Analysis and forecasting of funding trends in pediatric epilepsy research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/>
              <a:t>Instructor: </a:t>
            </a:r>
            <a:r>
              <a:rPr lang="en-US" sz="2200" b="1"/>
              <a:t>Professor Roy Wada</a:t>
            </a:r>
            <a:endParaRPr lang="en-US" sz="2200"/>
          </a:p>
          <a:p>
            <a:pPr algn="l"/>
            <a:r>
              <a:rPr lang="en-US" sz="2200"/>
              <a:t>Group 7: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Abhishek Mehra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Manav Jatakia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Nihar Shah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Shreya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Prateek Pandey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 descr="Pediatrician examining a little girl | Royalty free photo - 536208">
            <a:extLst>
              <a:ext uri="{FF2B5EF4-FFF2-40B4-BE49-F238E27FC236}">
                <a16:creationId xmlns:a16="http://schemas.microsoft.com/office/drawing/2014/main" id="{56D40902-A119-50F1-2643-6037E65B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7" r="2136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 descr="A logo with text and a torch&#10;&#10;Description automatically generated">
            <a:extLst>
              <a:ext uri="{FF2B5EF4-FFF2-40B4-BE49-F238E27FC236}">
                <a16:creationId xmlns:a16="http://schemas.microsoft.com/office/drawing/2014/main" id="{48CBE08B-6106-9B2D-4F1A-10D9DB48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682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Total funding Epilepsy received in last 10 years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2DA36-8DB1-5923-CF2A-0D4E978077F5}"/>
              </a:ext>
            </a:extLst>
          </p:cNvPr>
          <p:cNvSpPr txBox="1"/>
          <p:nvPr/>
        </p:nvSpPr>
        <p:spPr>
          <a:xfrm>
            <a:off x="6792953" y="1547231"/>
            <a:ext cx="4925117" cy="3279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/>
              <a:t>Max funding</a:t>
            </a:r>
            <a:r>
              <a:rPr lang="en-US" sz="2000"/>
              <a:t> was raised in </a:t>
            </a:r>
            <a:r>
              <a:rPr lang="en-US" sz="2000" b="1"/>
              <a:t>2022</a:t>
            </a:r>
            <a:r>
              <a:rPr lang="en-US" sz="2000"/>
              <a:t>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/>
              <a:t>2020, and 2022 </a:t>
            </a:r>
            <a:r>
              <a:rPr lang="en-US" sz="2000"/>
              <a:t>have raised over $</a:t>
            </a:r>
            <a:r>
              <a:rPr lang="en-US" sz="2000" b="1"/>
              <a:t>13 Million.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/>
              <a:t>Until May 2024</a:t>
            </a:r>
            <a:r>
              <a:rPr lang="en-US" sz="2000"/>
              <a:t>, Epilepsy research has raised</a:t>
            </a:r>
            <a:r>
              <a:rPr lang="en-US" sz="2000" b="1"/>
              <a:t> $5.8 Million.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/>
              <a:t>For 2024 </a:t>
            </a:r>
            <a:r>
              <a:rPr lang="en-US" sz="2000"/>
              <a:t>moving average </a:t>
            </a:r>
            <a:r>
              <a:rPr lang="en-US" sz="2000" b="1"/>
              <a:t>predicts</a:t>
            </a:r>
            <a:r>
              <a:rPr lang="en-US" sz="2000"/>
              <a:t> the total funding of over </a:t>
            </a:r>
            <a:r>
              <a:rPr lang="en-US" sz="2000" b="1"/>
              <a:t>$14 Million</a:t>
            </a:r>
          </a:p>
        </p:txBody>
      </p:sp>
      <p:pic>
        <p:nvPicPr>
          <p:cNvPr id="14" name="Picture 13" descr="A graph of a growing graph&#10;&#10;Description automatically generated">
            <a:extLst>
              <a:ext uri="{FF2B5EF4-FFF2-40B4-BE49-F238E27FC236}">
                <a16:creationId xmlns:a16="http://schemas.microsoft.com/office/drawing/2014/main" id="{1D252BA5-3ED4-2644-52C9-98522D4D9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" r="1470" b="3863"/>
          <a:stretch/>
        </p:blipFill>
        <p:spPr>
          <a:xfrm>
            <a:off x="594096" y="1717535"/>
            <a:ext cx="6178564" cy="32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6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Top 10 Administering IC to target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33385-7E2E-3026-BF06-C2FA8C7FAE9D}"/>
              </a:ext>
            </a:extLst>
          </p:cNvPr>
          <p:cNvSpPr txBox="1"/>
          <p:nvPr/>
        </p:nvSpPr>
        <p:spPr>
          <a:xfrm>
            <a:off x="958751" y="1490462"/>
            <a:ext cx="37217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NINDS</a:t>
            </a:r>
            <a:r>
              <a:rPr lang="en-US"/>
              <a:t> Administers the highest amount of funds.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386611-83AB-FD0B-665B-502FC39A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13" y="2271766"/>
            <a:ext cx="6151756" cy="35782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03956C-E232-BE4B-7E66-6F48690D944E}"/>
              </a:ext>
            </a:extLst>
          </p:cNvPr>
          <p:cNvSpPr txBox="1"/>
          <p:nvPr/>
        </p:nvSpPr>
        <p:spPr>
          <a:xfrm>
            <a:off x="4685117" y="1490462"/>
            <a:ext cx="4279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NINDS, NIMH, and NICHD</a:t>
            </a:r>
            <a:r>
              <a:rPr lang="en-US"/>
              <a:t> are the top administers to target for our 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chart with numbers and symbols&#10;&#10;Description automatically generated">
            <a:extLst>
              <a:ext uri="{FF2B5EF4-FFF2-40B4-BE49-F238E27FC236}">
                <a16:creationId xmlns:a16="http://schemas.microsoft.com/office/drawing/2014/main" id="{6685CD63-65CF-894D-396D-02F20F95E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18" y="2272144"/>
            <a:ext cx="4311600" cy="34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1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Dynamic Breakdown of Funding Distribution by Type of Activity</a:t>
            </a:r>
          </a:p>
          <a:p>
            <a:br>
              <a:rPr lang="en-US"/>
            </a:br>
            <a:endParaRPr lang="en-US"/>
          </a:p>
          <a:p>
            <a:endParaRPr lang="en-US" sz="3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50112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6F647-F3A8-85C1-141C-C1FDE7FC843B}"/>
              </a:ext>
            </a:extLst>
          </p:cNvPr>
          <p:cNvSpPr txBox="1"/>
          <p:nvPr/>
        </p:nvSpPr>
        <p:spPr>
          <a:xfrm>
            <a:off x="7405526" y="1064387"/>
            <a:ext cx="4027083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R01 Grants:</a:t>
            </a: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 55.7% - Dominant funding category for specific research projects.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Other Types:</a:t>
            </a: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 17.3% - Includes various unspecified grants.</a:t>
            </a:r>
            <a:endParaRPr lang="en-US" sz="1600">
              <a:solidFill>
                <a:srgbClr val="0D0D0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R21 Grants:</a:t>
            </a: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 8.95% - Supports exploratory and developmental research.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U01 Agreements:</a:t>
            </a: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 8.19% - Significant for cooperative research projects. 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R35 Research:</a:t>
            </a:r>
            <a:r>
              <a:rPr lang="en-US" sz="1600">
                <a:solidFill>
                  <a:srgbClr val="0D0D0D"/>
                </a:solidFill>
                <a:latin typeface="Arial"/>
                <a:cs typeface="Arial"/>
              </a:rPr>
              <a:t> 5.02% - </a:t>
            </a:r>
            <a:r>
              <a:rPr lang="en-US" sz="1600">
                <a:solidFill>
                  <a:srgbClr val="0D0D0D"/>
                </a:solidFill>
                <a:latin typeface="Segoe UI"/>
                <a:cs typeface="Segoe UI"/>
              </a:rPr>
              <a:t>Provides long-term support for exceptional research programs.</a:t>
            </a:r>
            <a:endParaRPr lang="en-US" sz="160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R37 Research:</a:t>
            </a: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 4.81% - Offers extended funding to experienced researchers for sustained project development.</a:t>
            </a:r>
            <a:endParaRPr lang="en-US" sz="1600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D0D0D"/>
              </a:solidFill>
            </a:endParaRPr>
          </a:p>
          <a:p>
            <a:pPr algn="l"/>
            <a:endParaRPr lang="en-US"/>
          </a:p>
        </p:txBody>
      </p:sp>
      <p:pic>
        <p:nvPicPr>
          <p:cNvPr id="5" name="Picture 4" descr="A pie chart with numbers and a circle&#10;&#10;Description automatically generated">
            <a:extLst>
              <a:ext uri="{FF2B5EF4-FFF2-40B4-BE49-F238E27FC236}">
                <a16:creationId xmlns:a16="http://schemas.microsoft.com/office/drawing/2014/main" id="{07A50952-EE47-29FD-68E8-1C1C16ADC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8" t="-386" r="-219" b="-214"/>
          <a:stretch/>
        </p:blipFill>
        <p:spPr>
          <a:xfrm>
            <a:off x="718635" y="1192824"/>
            <a:ext cx="6659436" cy="44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10045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Network Analysis: Top PIs to target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5EA1AC71-4C43-EE10-A0AD-1947057B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512" y="1094550"/>
            <a:ext cx="8865218" cy="4780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D9710-0E53-95B0-DE8E-AD2E6C075EF3}"/>
              </a:ext>
            </a:extLst>
          </p:cNvPr>
          <p:cNvSpPr txBox="1"/>
          <p:nvPr/>
        </p:nvSpPr>
        <p:spPr>
          <a:xfrm>
            <a:off x="8038172" y="1877121"/>
            <a:ext cx="3291465" cy="2960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/>
              <a:t>LORI L.</a:t>
            </a:r>
            <a:r>
              <a:rPr lang="en-US"/>
              <a:t> Is the PI with most Project experience and has monitored most Funds.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These top 10 PI can provide valuable insights into our research funding approach.</a:t>
            </a:r>
          </a:p>
        </p:txBody>
      </p:sp>
    </p:spTree>
    <p:extLst>
      <p:ext uri="{BB962C8B-B14F-4D97-AF65-F5344CB8AC3E}">
        <p14:creationId xmlns:p14="http://schemas.microsoft.com/office/powerpoint/2010/main" val="16529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State-level funding trends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5" name="Picture 4" descr="A map of the united states with blue squares&#10;&#10;Description automatically generated">
            <a:extLst>
              <a:ext uri="{FF2B5EF4-FFF2-40B4-BE49-F238E27FC236}">
                <a16:creationId xmlns:a16="http://schemas.microsoft.com/office/drawing/2014/main" id="{A83DA809-A6EE-134F-EBA5-B9CB96868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7" r="-121" b="249"/>
          <a:stretch/>
        </p:blipFill>
        <p:spPr>
          <a:xfrm>
            <a:off x="470639" y="1466170"/>
            <a:ext cx="7148730" cy="3721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2B339-3ADB-5305-00A5-67A4A5AD5075}"/>
              </a:ext>
            </a:extLst>
          </p:cNvPr>
          <p:cNvSpPr txBox="1"/>
          <p:nvPr/>
        </p:nvSpPr>
        <p:spPr>
          <a:xfrm>
            <a:off x="7624645" y="1468244"/>
            <a:ext cx="3681760" cy="3791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Over the past 10 years, we can observe significant funding allocated to states like </a:t>
            </a:r>
            <a:r>
              <a:rPr lang="en-US" b="1"/>
              <a:t>MI, WA,  and CA.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In 2024, </a:t>
            </a:r>
            <a:r>
              <a:rPr lang="en-US" b="1"/>
              <a:t>WA </a:t>
            </a:r>
            <a:r>
              <a:rPr lang="en-US"/>
              <a:t>raised maximum funding.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/>
              <a:t>MA</a:t>
            </a:r>
            <a:r>
              <a:rPr lang="en-US"/>
              <a:t> is one of the </a:t>
            </a:r>
            <a:r>
              <a:rPr lang="en-US" b="1"/>
              <a:t>top 10</a:t>
            </a:r>
            <a:r>
              <a:rPr lang="en-US"/>
              <a:t> states to raise the most funding.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Power BI Dashboard for Pitchbook 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Object 13">
                <a:extLst>
                  <a:ext uri="{FF2B5EF4-FFF2-40B4-BE49-F238E27FC236}">
                    <a16:creationId xmlns:a16="http://schemas.microsoft.com/office/drawing/2014/main" id="{CE7C56A3-80BC-64B7-D8C7-62CC6206CE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4448522"/>
                  </p:ext>
                </p:extLst>
              </p:nvPr>
            </p:nvGraphicFramePr>
            <p:xfrm>
              <a:off x="538232" y="1072004"/>
              <a:ext cx="10652760" cy="47396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E7C56A3-80BC-64B7-D8C7-62CC6206CE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232" y="1072004"/>
                <a:ext cx="10652760" cy="47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94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Data modeling 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5" name="Picture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327BD3FF-B693-8827-DA18-70B59542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21" y="2958917"/>
            <a:ext cx="3723060" cy="2524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8BE339-82E7-1DB6-593B-31DBF90CAD71}"/>
              </a:ext>
            </a:extLst>
          </p:cNvPr>
          <p:cNvSpPr txBox="1"/>
          <p:nvPr/>
        </p:nvSpPr>
        <p:spPr>
          <a:xfrm>
            <a:off x="589767" y="1249929"/>
            <a:ext cx="9980084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The primary objective of our project is to develop a robust predictive model that can accurately forecast the funding amounts awarded to research proposals.</a:t>
            </a:r>
          </a:p>
          <a:p>
            <a:r>
              <a:rPr lang="en-US" sz="2000">
                <a:ea typeface="+mn-lt"/>
                <a:cs typeface="+mn-lt"/>
              </a:rPr>
              <a:t>Optimize funding allocation and resource management based on accurate cost predictions.</a:t>
            </a:r>
            <a:endParaRPr lang="en-US" sz="2000"/>
          </a:p>
          <a:p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Data modeling 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9F6F59-B07B-D772-7AEC-378ECA0A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55" y="1108247"/>
            <a:ext cx="8555187" cy="4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03015D-AA8F-FF00-9D3D-2A4550CF9B50}"/>
              </a:ext>
            </a:extLst>
          </p:cNvPr>
          <p:cNvGrpSpPr/>
          <p:nvPr/>
        </p:nvGrpSpPr>
        <p:grpSpPr>
          <a:xfrm>
            <a:off x="4646" y="5872975"/>
            <a:ext cx="11998711" cy="494783"/>
            <a:chOff x="4646" y="5872975"/>
            <a:chExt cx="11998711" cy="49478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BE7F93-2207-7974-F9D4-A79EF12375C6}"/>
                </a:ext>
              </a:extLst>
            </p:cNvPr>
            <p:cNvCxnSpPr/>
            <p:nvPr/>
          </p:nvCxnSpPr>
          <p:spPr>
            <a:xfrm>
              <a:off x="887451" y="5919437"/>
              <a:ext cx="10426390" cy="3717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C0D327-5767-D963-D247-8B0B3F12E483}"/>
                </a:ext>
              </a:extLst>
            </p:cNvPr>
            <p:cNvSpPr/>
            <p:nvPr/>
          </p:nvSpPr>
          <p:spPr>
            <a:xfrm>
              <a:off x="2732048" y="5872975"/>
              <a:ext cx="74341" cy="8363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A8EAC2-A860-CAC1-AB2F-40D27C26E0BE}"/>
                </a:ext>
              </a:extLst>
            </p:cNvPr>
            <p:cNvSpPr/>
            <p:nvPr/>
          </p:nvSpPr>
          <p:spPr>
            <a:xfrm>
              <a:off x="4469779" y="5891560"/>
              <a:ext cx="74341" cy="8363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EBF39A-5082-C720-37EF-D7A475ABD5B3}"/>
                </a:ext>
              </a:extLst>
            </p:cNvPr>
            <p:cNvSpPr/>
            <p:nvPr/>
          </p:nvSpPr>
          <p:spPr>
            <a:xfrm>
              <a:off x="6216803" y="5891560"/>
              <a:ext cx="74341" cy="8363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599F49-1C3A-501A-3409-01AC3AC8C69A}"/>
                </a:ext>
              </a:extLst>
            </p:cNvPr>
            <p:cNvSpPr/>
            <p:nvPr/>
          </p:nvSpPr>
          <p:spPr>
            <a:xfrm>
              <a:off x="7954534" y="5910145"/>
              <a:ext cx="74341" cy="8363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0B9D47-6C21-276E-164B-2360FC6A704F}"/>
                </a:ext>
              </a:extLst>
            </p:cNvPr>
            <p:cNvSpPr/>
            <p:nvPr/>
          </p:nvSpPr>
          <p:spPr>
            <a:xfrm>
              <a:off x="9580754" y="5910144"/>
              <a:ext cx="74341" cy="8363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F8DAF0-E523-DF62-D108-6F9725B7B44A}"/>
                </a:ext>
              </a:extLst>
            </p:cNvPr>
            <p:cNvSpPr/>
            <p:nvPr/>
          </p:nvSpPr>
          <p:spPr>
            <a:xfrm>
              <a:off x="11244144" y="5919437"/>
              <a:ext cx="74341" cy="8363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E9AD71-996C-4FC0-B97E-85B47D00315A}"/>
                </a:ext>
              </a:extLst>
            </p:cNvPr>
            <p:cNvSpPr/>
            <p:nvPr/>
          </p:nvSpPr>
          <p:spPr>
            <a:xfrm>
              <a:off x="882802" y="5872975"/>
              <a:ext cx="74341" cy="8363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940DC1-5510-A36D-C2DC-01540CD3C17A}"/>
                </a:ext>
              </a:extLst>
            </p:cNvPr>
            <p:cNvSpPr txBox="1"/>
            <p:nvPr/>
          </p:nvSpPr>
          <p:spPr>
            <a:xfrm>
              <a:off x="2076914" y="5998426"/>
              <a:ext cx="14515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Introduction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ADDBFE-11DD-CAB2-5E3E-B01A0CB68D78}"/>
                </a:ext>
              </a:extLst>
            </p:cNvPr>
            <p:cNvSpPr txBox="1"/>
            <p:nvPr/>
          </p:nvSpPr>
          <p:spPr>
            <a:xfrm>
              <a:off x="4646" y="5998426"/>
              <a:ext cx="205554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Problem Definition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C715A2-A7D5-9152-3694-B5BF3D34126D}"/>
                </a:ext>
              </a:extLst>
            </p:cNvPr>
            <p:cNvSpPr txBox="1"/>
            <p:nvPr/>
          </p:nvSpPr>
          <p:spPr>
            <a:xfrm>
              <a:off x="3777474" y="5998426"/>
              <a:ext cx="14515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4CE6D2-29E1-BB86-15EA-7ADABBA9FB03}"/>
                </a:ext>
              </a:extLst>
            </p:cNvPr>
            <p:cNvSpPr txBox="1"/>
            <p:nvPr/>
          </p:nvSpPr>
          <p:spPr>
            <a:xfrm>
              <a:off x="5199254" y="5998426"/>
              <a:ext cx="21763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Recommendations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BB4A8-DD0D-DAE4-B76A-4D7C0254D2A6}"/>
                </a:ext>
              </a:extLst>
            </p:cNvPr>
            <p:cNvSpPr txBox="1"/>
            <p:nvPr/>
          </p:nvSpPr>
          <p:spPr>
            <a:xfrm>
              <a:off x="7299400" y="5998426"/>
              <a:ext cx="14515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Next Steps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AA19BC-079A-B685-6875-6ADEF2F84FCF}"/>
                </a:ext>
              </a:extLst>
            </p:cNvPr>
            <p:cNvSpPr txBox="1"/>
            <p:nvPr/>
          </p:nvSpPr>
          <p:spPr>
            <a:xfrm>
              <a:off x="8888449" y="5998425"/>
              <a:ext cx="14515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Conclusion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0130EA-C069-68D4-3CCB-E0D4BEEA219B}"/>
                </a:ext>
              </a:extLst>
            </p:cNvPr>
            <p:cNvSpPr txBox="1"/>
            <p:nvPr/>
          </p:nvSpPr>
          <p:spPr>
            <a:xfrm>
              <a:off x="10551840" y="5998425"/>
              <a:ext cx="14515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Q/A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Next steps for Grik Therapeutics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CD5924-D3CB-B494-56DC-F203D97F6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1887"/>
              </p:ext>
            </p:extLst>
          </p:nvPr>
        </p:nvGraphicFramePr>
        <p:xfrm>
          <a:off x="633390" y="1082040"/>
          <a:ext cx="10904777" cy="469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955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Conclusion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5C805F-3E8A-B6DF-CFDF-4CBC94300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562010"/>
              </p:ext>
            </p:extLst>
          </p:nvPr>
        </p:nvGraphicFramePr>
        <p:xfrm>
          <a:off x="464634" y="1061226"/>
          <a:ext cx="10835268" cy="46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8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13938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Grik Therapeutics</a:t>
            </a:r>
            <a:endParaRPr lang="en-US"/>
          </a:p>
        </p:txBody>
      </p: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letter on a blue background&#10;&#10;Description automatically generated">
            <a:extLst>
              <a:ext uri="{FF2B5EF4-FFF2-40B4-BE49-F238E27FC236}">
                <a16:creationId xmlns:a16="http://schemas.microsoft.com/office/drawing/2014/main" id="{8BA77130-874C-0F2C-D572-9ABA48C8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31" y="1442456"/>
            <a:ext cx="3376564" cy="19894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85442C-B942-1073-B0B1-BD59401C2959}"/>
              </a:ext>
            </a:extLst>
          </p:cNvPr>
          <p:cNvSpPr txBox="1"/>
          <p:nvPr/>
        </p:nvSpPr>
        <p:spPr>
          <a:xfrm>
            <a:off x="1475810" y="3884888"/>
            <a:ext cx="4815052" cy="1452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813816">
              <a:lnSpc>
                <a:spcPct val="150000"/>
              </a:lnSpc>
              <a:spcAft>
                <a:spcPts val="600"/>
              </a:spcAft>
              <a:buFont typeface="Wingdings"/>
              <a:buChar char="ü"/>
            </a:pPr>
            <a:r>
              <a:rPr 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Revolutionizing Epilepsy Care.</a:t>
            </a:r>
            <a:endParaRPr lang="en-US" kern="1200">
              <a:latin typeface="+mn-lt"/>
            </a:endParaRPr>
          </a:p>
          <a:p>
            <a:pPr marL="285750" indent="-285750" defTabSz="813816">
              <a:lnSpc>
                <a:spcPct val="150000"/>
              </a:lnSpc>
              <a:spcAft>
                <a:spcPts val="600"/>
              </a:spcAft>
              <a:buFont typeface="Wingdings"/>
              <a:buChar char="ü"/>
            </a:pPr>
            <a:r>
              <a:rPr lang="en-US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Cracking the Code: Ion Channel Alchemy.</a:t>
            </a:r>
            <a:endParaRPr lang="en-US" kern="1200">
              <a:latin typeface="+mn-lt"/>
            </a:endParaRPr>
          </a:p>
          <a:p>
            <a:pPr marL="285750" indent="-285750" defTabSz="813816">
              <a:lnSpc>
                <a:spcPct val="150000"/>
              </a:lnSpc>
              <a:spcAft>
                <a:spcPts val="600"/>
              </a:spcAft>
              <a:buFont typeface="Wingdings"/>
              <a:buChar char="ü"/>
            </a:pPr>
            <a:r>
              <a:rPr lang="en-US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Brain Waves: Redefining CNS Solutions.</a:t>
            </a:r>
            <a:endParaRPr lang="en-US" kern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2D8C49-D32E-978D-B3BD-5A26E95F3712}"/>
              </a:ext>
            </a:extLst>
          </p:cNvPr>
          <p:cNvSpPr txBox="1"/>
          <p:nvPr/>
        </p:nvSpPr>
        <p:spPr>
          <a:xfrm>
            <a:off x="5630628" y="1441829"/>
            <a:ext cx="5096732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lnSpc>
                <a:spcPct val="150000"/>
              </a:lnSpc>
              <a:spcAft>
                <a:spcPts val="600"/>
              </a:spcAft>
            </a:pPr>
            <a:r>
              <a:rPr lang="en-US" b="1" kern="1200">
                <a:latin typeface="+mn-lt"/>
                <a:ea typeface="+mn-lt"/>
                <a:cs typeface="+mn-lt"/>
              </a:rPr>
              <a:t>Pipeline:</a:t>
            </a:r>
            <a:endParaRPr lang="en-US" b="1" kern="1200">
              <a:latin typeface="+mn-lt"/>
            </a:endParaRPr>
          </a:p>
          <a:p>
            <a:pPr marL="285750" indent="-285750" defTabSz="813816">
              <a:lnSpc>
                <a:spcPct val="150000"/>
              </a:lnSpc>
              <a:spcAft>
                <a:spcPts val="600"/>
              </a:spcAft>
              <a:buFont typeface="Wingdings"/>
              <a:buChar char="v"/>
            </a:pPr>
            <a:r>
              <a:rPr lang="en-US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Lead candidate GRIK0002 in pre-clinical development for Dravet Syndrome.</a:t>
            </a:r>
            <a:endParaRPr lang="en-US" kern="1200">
              <a:latin typeface="+mn-lt"/>
            </a:endParaRPr>
          </a:p>
          <a:p>
            <a:pPr marL="285750" indent="-285750" defTabSz="813816">
              <a:lnSpc>
                <a:spcPct val="150000"/>
              </a:lnSpc>
              <a:spcAft>
                <a:spcPts val="600"/>
              </a:spcAft>
              <a:buFont typeface="Wingdings"/>
              <a:buChar char="v"/>
            </a:pPr>
            <a:r>
              <a:rPr lang="en-US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Molecular Mechanistic Pharmacology, Molecule Modeling, Endogenous Regulators, and Neurobiology driving innovation.</a:t>
            </a:r>
            <a:endParaRPr lang="en-US" kern="1200">
              <a:solidFill>
                <a:schemeClr val="tx1"/>
              </a:solidFill>
              <a:latin typeface="+mn-lt"/>
            </a:endParaRPr>
          </a:p>
          <a:p>
            <a:pPr algn="l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13938" y="5989133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Q/A time!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2" name="Picture 1" descr="A white person with a red question mark&#10;&#10;Description automatically generated">
            <a:extLst>
              <a:ext uri="{FF2B5EF4-FFF2-40B4-BE49-F238E27FC236}">
                <a16:creationId xmlns:a16="http://schemas.microsoft.com/office/drawing/2014/main" id="{9366A721-78DA-CD23-B205-2AA9C2A9A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17" t="1587" r="3204" b="809"/>
          <a:stretch/>
        </p:blipFill>
        <p:spPr>
          <a:xfrm>
            <a:off x="4383128" y="1428054"/>
            <a:ext cx="3825524" cy="39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6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67D8-F49B-68B9-C113-A0C3F78A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76043C9-C7BA-CB96-13E7-0A9CA4C97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13938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Problem definition</a:t>
            </a:r>
          </a:p>
        </p:txBody>
      </p: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B4E962-71C6-A008-E61C-BD7EC7573631}"/>
              </a:ext>
            </a:extLst>
          </p:cNvPr>
          <p:cNvSpPr txBox="1"/>
          <p:nvPr/>
        </p:nvSpPr>
        <p:spPr>
          <a:xfrm>
            <a:off x="653028" y="1716969"/>
            <a:ext cx="1057928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Challenge:</a:t>
            </a:r>
            <a:r>
              <a:rPr lang="en-US" sz="2000">
                <a:ea typeface="+mn-lt"/>
                <a:cs typeface="+mn-lt"/>
              </a:rPr>
              <a:t> The project tackles the economic burden in rare pediatric epilepsy research, a field often overshadowed by more prevalent neurological disorders.</a:t>
            </a:r>
            <a:endParaRPr lang="en-US" sz="2000"/>
          </a:p>
          <a:p>
            <a:pPr>
              <a:lnSpc>
                <a:spcPct val="150000"/>
              </a:lnSpc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Goal:</a:t>
            </a:r>
            <a:r>
              <a:rPr lang="en-US" sz="2000">
                <a:ea typeface="+mn-lt"/>
                <a:cs typeface="+mn-lt"/>
              </a:rPr>
              <a:t> To forecast future funding trends and identify strategic opportunities for GRIK Therapeutics, leveraging data analytics to inform the development of innovative treatments for rare pediatric epilepsies.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What have we focused on?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16F0BF-A5E7-E23A-4C1F-4CCB4BCA04C6}"/>
              </a:ext>
            </a:extLst>
          </p:cNvPr>
          <p:cNvSpPr txBox="1"/>
          <p:nvPr/>
        </p:nvSpPr>
        <p:spPr>
          <a:xfrm>
            <a:off x="610195" y="1586580"/>
            <a:ext cx="1063591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Data Breakdown:</a:t>
            </a:r>
            <a:r>
              <a:rPr lang="en-US" sz="2000">
                <a:ea typeface="+mn-lt"/>
                <a:cs typeface="+mn-lt"/>
              </a:rPr>
              <a:t> A deep dive into how funding for pediatric epilepsy research has changed from 2014 to 2023.</a:t>
            </a:r>
            <a:endParaRPr lang="en-US" sz="20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Future Predictions:</a:t>
            </a:r>
            <a:r>
              <a:rPr lang="en-US" sz="2000">
                <a:ea typeface="+mn-lt"/>
                <a:cs typeface="+mn-lt"/>
              </a:rPr>
              <a:t> Using data science techniques to forecast total funding cost in 2024.</a:t>
            </a:r>
            <a:endParaRPr lang="en-US" sz="20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Visual Vibes:</a:t>
            </a:r>
            <a:r>
              <a:rPr lang="en-US" sz="2000">
                <a:ea typeface="+mn-lt"/>
                <a:cs typeface="+mn-lt"/>
              </a:rPr>
              <a:t> Interactive and eye-catching  Dashboards to showcase our findings in a way that’s easy to understand.</a:t>
            </a:r>
            <a:endParaRPr lang="en-US" sz="20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Strategic Moves:</a:t>
            </a:r>
            <a:r>
              <a:rPr lang="en-US" sz="2000">
                <a:ea typeface="+mn-lt"/>
                <a:cs typeface="+mn-lt"/>
              </a:rPr>
              <a:t> Smart tips and actionable steps for GRIK Therapeutics to secure more research funds and plan their next moves.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Data used?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42623ED-EAC4-27F0-4F8C-BC817ABE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40" y="3132894"/>
            <a:ext cx="6096000" cy="1800259"/>
          </a:xfrm>
          <a:prstGeom prst="rect">
            <a:avLst/>
          </a:prstGeom>
        </p:spPr>
      </p:pic>
      <p:pic>
        <p:nvPicPr>
          <p:cNvPr id="5" name="Picture 4" descr="A grey and blue logo&#10;&#10;Description automatically generated">
            <a:extLst>
              <a:ext uri="{FF2B5EF4-FFF2-40B4-BE49-F238E27FC236}">
                <a16:creationId xmlns:a16="http://schemas.microsoft.com/office/drawing/2014/main" id="{C5C1793A-34A7-1C59-6129-C38D41D7D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240631"/>
            <a:ext cx="4150519" cy="410289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399041-6BA9-AC9D-E9C5-31ACAE0EB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843" y="1242995"/>
            <a:ext cx="4572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3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Sample NIH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AFE68E3-D07E-0ADB-ED1D-D787EDC4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8" y="1302488"/>
            <a:ext cx="6792415" cy="392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E25D2-34CA-BB31-72E7-9B8EE11C6D3A}"/>
              </a:ext>
            </a:extLst>
          </p:cNvPr>
          <p:cNvSpPr txBox="1"/>
          <p:nvPr/>
        </p:nvSpPr>
        <p:spPr>
          <a:xfrm>
            <a:off x="7460511" y="1568301"/>
            <a:ext cx="3579627" cy="2129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10 years</a:t>
            </a:r>
            <a:r>
              <a:rPr lang="en-US"/>
              <a:t> of historic data (2014-2024).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51 Attributes</a:t>
            </a:r>
            <a:r>
              <a:rPr lang="en-US"/>
              <a:t>, providing end-to-end project details.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130 USA based projects.</a:t>
            </a:r>
          </a:p>
        </p:txBody>
      </p:sp>
    </p:spTree>
    <p:extLst>
      <p:ext uri="{BB962C8B-B14F-4D97-AF65-F5344CB8AC3E}">
        <p14:creationId xmlns:p14="http://schemas.microsoft.com/office/powerpoint/2010/main" val="390199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Trend Analysis of Project title and keywords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05ACE-116A-B93C-1A91-E3CB30BF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7" y="900265"/>
            <a:ext cx="4662015" cy="4964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5AFCF5-A4B0-5224-3E16-C2D91A7B1EA6}"/>
              </a:ext>
            </a:extLst>
          </p:cNvPr>
          <p:cNvSpPr txBox="1"/>
          <p:nvPr/>
        </p:nvSpPr>
        <p:spPr>
          <a:xfrm>
            <a:off x="5200136" y="1318054"/>
            <a:ext cx="620926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Project Terms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ea typeface="+mn-lt"/>
                <a:cs typeface="Arial"/>
              </a:rPr>
              <a:t>The top five terms are "neurological," "research," "clinical," "epilepsy," and "study."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 b="1"/>
              <a:t>Project Titles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terms "epilepsy," "neurological," "treatment," "seizure," and "therapy" are frequently used.</a:t>
            </a: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Project Funding and Keyword Correlation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FDEAE-83FF-225F-1984-EE73578A2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9" r="384"/>
          <a:stretch/>
        </p:blipFill>
        <p:spPr>
          <a:xfrm>
            <a:off x="95672" y="1044000"/>
            <a:ext cx="6006673" cy="4764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958E31-6DA1-D0FC-15D8-4F139C44C56A}"/>
              </a:ext>
            </a:extLst>
          </p:cNvPr>
          <p:cNvSpPr txBox="1"/>
          <p:nvPr/>
        </p:nvSpPr>
        <p:spPr>
          <a:xfrm>
            <a:off x="6281351" y="1328351"/>
            <a:ext cx="58179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>
                <a:ea typeface="+mn-lt"/>
                <a:cs typeface="+mn-lt"/>
              </a:rPr>
              <a:t>Keywords like "resonance," "stem," "functioning," "magnetic," and "disease" show high positive correlations with funding amounts.</a:t>
            </a:r>
            <a:endParaRPr lang="en-US"/>
          </a:p>
          <a:p>
            <a:pPr>
              <a:buFont typeface=""/>
              <a:buChar char="•"/>
            </a:pPr>
            <a:endParaRPr lang="en-US"/>
          </a:p>
          <a:p>
            <a:endParaRPr lang="en-US"/>
          </a:p>
          <a:p>
            <a:pPr>
              <a:buFont typeface=""/>
              <a:buChar char="•"/>
            </a:pPr>
            <a:r>
              <a:rPr lang="en-US"/>
              <a:t>Negative Correlations: If there were any significant negative correlations, it would indicate areas that receive less funding relative to their keyword frequency, but none are shown here above the threshold of 0.3.</a:t>
            </a:r>
          </a:p>
        </p:txBody>
      </p:sp>
    </p:spTree>
    <p:extLst>
      <p:ext uri="{BB962C8B-B14F-4D97-AF65-F5344CB8AC3E}">
        <p14:creationId xmlns:p14="http://schemas.microsoft.com/office/powerpoint/2010/main" val="1869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E7F93-2207-7974-F9D4-A79EF12375C6}"/>
              </a:ext>
            </a:extLst>
          </p:cNvPr>
          <p:cNvCxnSpPr/>
          <p:nvPr/>
        </p:nvCxnSpPr>
        <p:spPr>
          <a:xfrm>
            <a:off x="887451" y="5919437"/>
            <a:ext cx="10426390" cy="371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C0D327-5767-D963-D247-8B0B3F12E483}"/>
              </a:ext>
            </a:extLst>
          </p:cNvPr>
          <p:cNvSpPr/>
          <p:nvPr/>
        </p:nvSpPr>
        <p:spPr>
          <a:xfrm>
            <a:off x="2732048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8EAC2-A860-CAC1-AB2F-40D27C26E0BE}"/>
              </a:ext>
            </a:extLst>
          </p:cNvPr>
          <p:cNvSpPr/>
          <p:nvPr/>
        </p:nvSpPr>
        <p:spPr>
          <a:xfrm>
            <a:off x="4469779" y="5891560"/>
            <a:ext cx="74341" cy="83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BF39A-5082-C720-37EF-D7A475ABD5B3}"/>
              </a:ext>
            </a:extLst>
          </p:cNvPr>
          <p:cNvSpPr/>
          <p:nvPr/>
        </p:nvSpPr>
        <p:spPr>
          <a:xfrm>
            <a:off x="6216803" y="5891560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99F49-1C3A-501A-3409-01AC3AC8C69A}"/>
              </a:ext>
            </a:extLst>
          </p:cNvPr>
          <p:cNvSpPr/>
          <p:nvPr/>
        </p:nvSpPr>
        <p:spPr>
          <a:xfrm>
            <a:off x="7954534" y="591014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B9D47-6C21-276E-164B-2360FC6A704F}"/>
              </a:ext>
            </a:extLst>
          </p:cNvPr>
          <p:cNvSpPr/>
          <p:nvPr/>
        </p:nvSpPr>
        <p:spPr>
          <a:xfrm>
            <a:off x="9580754" y="5910144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8DAF0-E523-DF62-D108-6F9725B7B44A}"/>
              </a:ext>
            </a:extLst>
          </p:cNvPr>
          <p:cNvSpPr/>
          <p:nvPr/>
        </p:nvSpPr>
        <p:spPr>
          <a:xfrm>
            <a:off x="11244144" y="5919437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9AD71-996C-4FC0-B97E-85B47D00315A}"/>
              </a:ext>
            </a:extLst>
          </p:cNvPr>
          <p:cNvSpPr/>
          <p:nvPr/>
        </p:nvSpPr>
        <p:spPr>
          <a:xfrm>
            <a:off x="882802" y="5872975"/>
            <a:ext cx="74341" cy="836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40DC1-5510-A36D-C2DC-01540CD3C17A}"/>
              </a:ext>
            </a:extLst>
          </p:cNvPr>
          <p:cNvSpPr txBox="1"/>
          <p:nvPr/>
        </p:nvSpPr>
        <p:spPr>
          <a:xfrm>
            <a:off x="207691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DDBFE-11DD-CAB2-5E3E-B01A0CB68D78}"/>
              </a:ext>
            </a:extLst>
          </p:cNvPr>
          <p:cNvSpPr txBox="1"/>
          <p:nvPr/>
        </p:nvSpPr>
        <p:spPr>
          <a:xfrm>
            <a:off x="4646" y="5998426"/>
            <a:ext cx="205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15A2-A7D5-9152-3694-B5BF3D34126D}"/>
              </a:ext>
            </a:extLst>
          </p:cNvPr>
          <p:cNvSpPr txBox="1"/>
          <p:nvPr/>
        </p:nvSpPr>
        <p:spPr>
          <a:xfrm>
            <a:off x="3777474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CE6D2-29E1-BB86-15EA-7ADABBA9FB03}"/>
              </a:ext>
            </a:extLst>
          </p:cNvPr>
          <p:cNvSpPr txBox="1"/>
          <p:nvPr/>
        </p:nvSpPr>
        <p:spPr>
          <a:xfrm>
            <a:off x="5199254" y="5998426"/>
            <a:ext cx="21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B4A8-DD0D-DAE4-B76A-4D7C0254D2A6}"/>
              </a:ext>
            </a:extLst>
          </p:cNvPr>
          <p:cNvSpPr txBox="1"/>
          <p:nvPr/>
        </p:nvSpPr>
        <p:spPr>
          <a:xfrm>
            <a:off x="7299400" y="5998426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A19BC-079A-B685-6875-6ADEF2F84FCF}"/>
              </a:ext>
            </a:extLst>
          </p:cNvPr>
          <p:cNvSpPr txBox="1"/>
          <p:nvPr/>
        </p:nvSpPr>
        <p:spPr>
          <a:xfrm>
            <a:off x="8888449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130EA-C069-68D4-3CCB-E0D4BEEA219B}"/>
              </a:ext>
            </a:extLst>
          </p:cNvPr>
          <p:cNvSpPr txBox="1"/>
          <p:nvPr/>
        </p:nvSpPr>
        <p:spPr>
          <a:xfrm>
            <a:off x="10551840" y="5998425"/>
            <a:ext cx="145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Q/A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B04DC-0798-4F8B-FCFF-5284A1B9F3D1}"/>
              </a:ext>
            </a:extLst>
          </p:cNvPr>
          <p:cNvSpPr txBox="1"/>
          <p:nvPr/>
        </p:nvSpPr>
        <p:spPr>
          <a:xfrm>
            <a:off x="473926" y="278780"/>
            <a:ext cx="91254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High Frequency Keywords with lower average Funding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E6E5-D4D2-966D-CE7B-391E695EF51D}"/>
              </a:ext>
            </a:extLst>
          </p:cNvPr>
          <p:cNvCxnSpPr/>
          <p:nvPr/>
        </p:nvCxnSpPr>
        <p:spPr>
          <a:xfrm flipV="1">
            <a:off x="473925" y="943207"/>
            <a:ext cx="9144000" cy="5575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ogo with text and a torch&#10;&#10;Description automatically generated">
            <a:extLst>
              <a:ext uri="{FF2B5EF4-FFF2-40B4-BE49-F238E27FC236}">
                <a16:creationId xmlns:a16="http://schemas.microsoft.com/office/drawing/2014/main" id="{73197B38-81B1-F5E8-868C-F5ECEBB5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679" y="112558"/>
            <a:ext cx="973643" cy="973642"/>
          </a:xfrm>
          <a:prstGeom prst="rect">
            <a:avLst/>
          </a:prstGeom>
        </p:spPr>
      </p:pic>
      <p:pic>
        <p:nvPicPr>
          <p:cNvPr id="4" name="Picture 3" descr="A graph showing a number of keywords&#10;&#10;Description automatically generated">
            <a:extLst>
              <a:ext uri="{FF2B5EF4-FFF2-40B4-BE49-F238E27FC236}">
                <a16:creationId xmlns:a16="http://schemas.microsoft.com/office/drawing/2014/main" id="{A0E54173-019E-C1B3-54A1-811215C5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" y="1040530"/>
            <a:ext cx="9031332" cy="48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1CFCF0C8-7783-4F87-9E36-FDAF9BADDC71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be57df62-99f6-42d4-aa43-a1630f2a75db/ReportSection?bookmarkGuid=801913e5-2c17-4d66-a076-d47ab836aaeb&amp;bookmarkUsage=1&amp;ctid=a8eec281-aaa3-4dae-ac9b-9a398b9215e7&amp;fromEntryPoint=export&quot;"/>
    <we:property name="reportState" value="&quot;CONNECTED&quot;"/>
    <we:property name="artifactViewState" value="&quot;live&quot;"/>
    <we:property name="reportEmbeddedTime" value="&quot;2024-06-26T02:53:47.357Z&quot;"/>
    <we:property name="creatorSessionId" value="&quot;4fe7c8a5-903f-4616-b643-689aad52ea32&quot;"/>
    <we:property name="creatorUserId" value="&quot;100320009D775407&quot;"/>
    <we:property name="creatorTenantId" value="&quot;a8eec281-aaa3-4dae-ac9b-9a398b9215e7&quot;"/>
    <we:property name="pageDisplayName" value="&quot;Fund Size and Dry Powder&quot;"/>
    <we:property name="pageName" value="&quot;ReportSection&quot;"/>
    <we:property name="reportName" value="&quot;Pitchbook_Shreya&quot;"/>
    <we:property name="isVisualContainerHeaderHidden" value="false"/>
    <we:property name="isFiltersActionButtonVisible" value="true"/>
    <we:property name="initialStateBookmark" value="&quot;H4sIAAAAAAAAA+1XS2/bMAz+K4UuvRiDH3Gy9ZbXLn0FzZDLEAy0xLhqFcuQ5LZZkf8+Sk7btctWoGjXDFgusUmJ/Ph9omnfMiFtrWB1AktkB2yg9eUSzOVewiJWbWynp4fH/bPDbyf94zGZde2kriw7uGUOTIluJm0Dykcg49d5xECpCZT+bgHKYsRqNFZXoOR3bBeTy5kG1xHDm1ppAz7k1IFDH/aKltM95U4+ZJQRuJNXOEXuWusZ1tq4u/uI2fYqQHrs88FCwqGuHMiKAnubQPyUYCqSlPMiSTsLjrm3L6RymyXFanxTG6qHqlzVnochoSu1kRwUC7gNWrtJMtSqWYar8SP7VDeG4xkugqty0q0o0kQ6fl4Q1WxNDEyMJn6C43NTib0jzQMdwXmur4cGKbNgB/F6ThYrq1JtaHyo70uL0SrJ0XiRiguiIFSyRBIpVA0OQkF1m1Fi69ciuDHUe8uOJHHQxp6BanzY/QFYyfcJEf3mHlcrCUG/+In7sNyGFG9ECOWmBby3iNP8Y9JByOI8A/rfHfk2eVb/5fuVkFa+LIU053ledIsOdLsdIeJsZ+QLSuyQdCPaIfR19V7qbfholeuJJEsSEQPGi7QQOWJnZ5SzW1SL7kH0xRVUnKxPEfTL0mAJd9Ni/BbwpjT3go1wbuZSvLNgR2Y10deCzvKziJ9tCq4aSwcDxQDM8ByMe9QftFsbSjRYheMykuZuaqfRkxreT6X1/Df9dv9Ye+WOsw9jLuZ5hpgVPOvmvaSXdlL8x7vtlRDMJL3Nldue09HfJGKotMW9kX9rfUFzOCgUjm9e2hKvLGY4c963bX7pxtkaOE6gwi1zjMiFSviy/zjLwscAC0mICEnVP7PBfyLcj731+gefMJLvrQwAAA==&quot;"/>
    <we:property name="bookmark" value="&quot;H4sIAAAAAAAAA+1XTU/jMBD9K8gXLtEqny1wox97QquKrrisepjYk2Bw48h2gC7qf9+x08LCdhcJwdKVtpfGM87Mm/c8meSeCWlbBasvsER2wkZaXy/BXB8kLGJNbxvEWVXlxVGcHQ8KAcP8KIvJq1sndWPZyT1zYGp0F9J2oHwgMn5bRAyUmkHtVxUoixFr0VjdgJLfsd9MLmc6XEcM71qlDfiQcwcOfdgb2k5rgpB8yigjcCdvcI7c9dZzbLVx23XEbH8VID31+WAh4Vg3DmRDgb1NIB4nmIok5bxM0rziWHh7JZXbbClX07vWUD1U5ar1dIwJXa2N5KBYwG3Q2k2SsVbdMlxNn9jnujMcz7EKrsZJt6JIM+n4ZUmMszUxMDOa+AmOz10jDs40D3QE56W+HRukzIKdxOsFWaxsarWh8bG+rz1GqyRH40Uqr4iCUMkSSaRQNTgIBbV9Rom9X4vgxlDvPTuTxEEf+wJU58MejsBKfkiI6LfwuHpJCPrVT9yH7TakeCdCKDdt4MMqToujJEfI4iID+t8f+TZ5Vv/l+5WQXr4shbTgRVEOyhwGg1yIONsb+YISeyTdhO4Q+rb5KPU2fPTKDUWSJYmIAeMqLUWBmO+NcnaHatEDiFNxAw0n63MEp3VtsIbttJi+B7w5zb1gI5ybuRTvLdiJWc30raCz/CLiF5uCq87SwUAxAjO+BOOe9AfdrQ0lGq3CcZlIs53aafSsho9Tab34Tb89PNbeuOPs45iLeZEhZiXPBsUwGaZ5iv94t70RggtJb3P1rud09DeJGCtt8WDi31pf0RwOSoXTu9e2xBuLGc6c9+2aX7pztgWOM2hwxxwjcqERvuw/zrLwMfAwxtbrH+h9T02EDAAA&quot;"/>
    <we:property name="datasetId" value="&quot;50e9afcc-fb1b-4ce7-a231-24c8e756556a&quot;"/>
    <we:property name="embedUrl" value="&quot;/reportEmbed?reportId=be57df62-99f6-42d4-aa43-a1630f2a75db&amp;config=eyJjbHVzdGVyVXJsIjoiaHR0cHM6Ly9XQUJJLVVTLU5PUlRILUNFTlRSQUwtRi1QUklNQVJZLXJlZGlyZWN0LmFuYWx5c2lzLndpbmRvd3MubmV0IiwiZW1iZWRGZWF0dXJlcyI6eyJ1c2FnZU1ldHJpY3NWTmV4dCI6dHJ1ZX19&amp;disableSensitivityBanner=true&quot;"/>
    <we:property name="backgroundColor" value="&quot;#3A3A3A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302581C046844871081667C8993E1" ma:contentTypeVersion="4" ma:contentTypeDescription="Create a new document." ma:contentTypeScope="" ma:versionID="367ebda9b4dde071a7721ec8926b4149">
  <xsd:schema xmlns:xsd="http://www.w3.org/2001/XMLSchema" xmlns:xs="http://www.w3.org/2001/XMLSchema" xmlns:p="http://schemas.microsoft.com/office/2006/metadata/properties" xmlns:ns2="6d8d74e1-556d-49a1-b907-9abaccd3fe84" targetNamespace="http://schemas.microsoft.com/office/2006/metadata/properties" ma:root="true" ma:fieldsID="41c7d51c955ee7f34e1d706ce682a72d" ns2:_="">
    <xsd:import namespace="6d8d74e1-556d-49a1-b907-9abaccd3fe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d74e1-556d-49a1-b907-9abaccd3fe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3E1FE-7B3E-44B7-92D2-C3BE37C23C55}">
  <ds:schemaRefs>
    <ds:schemaRef ds:uri="6d8d74e1-556d-49a1-b907-9abaccd3fe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69ED66-B634-46FF-A19A-995B1E5EA8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5CF6A-9E9D-4828-BD92-1F04186E173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Analysis and forecasting of funding trends in pediatric epilepsy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2024-05-25T17:02:35Z</dcterms:created>
  <dcterms:modified xsi:type="dcterms:W3CDTF">2024-06-26T21:57:55Z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0x0101008F2302581C046844871081667C8993E1</vt:lpwstr>
  </property>
</Properties>
</file>