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85" y="10287000"/>
                </a:lnTo>
                <a:lnTo>
                  <a:pt x="1800288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5CE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7041" y="910624"/>
            <a:ext cx="13913916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5CE0E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02030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5CE0E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85" y="10287000"/>
                </a:lnTo>
                <a:lnTo>
                  <a:pt x="1800288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8002885" y="0"/>
            <a:ext cx="285115" cy="10287000"/>
          </a:xfrm>
          <a:custGeom>
            <a:avLst/>
            <a:gdLst/>
            <a:ahLst/>
            <a:cxnLst/>
            <a:rect l="l" t="t" r="r" b="b"/>
            <a:pathLst>
              <a:path w="285115" h="10287000">
                <a:moveTo>
                  <a:pt x="0" y="0"/>
                </a:moveTo>
                <a:lnTo>
                  <a:pt x="285113" y="0"/>
                </a:lnTo>
                <a:lnTo>
                  <a:pt x="2851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3F5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5CE0E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85" y="10287000"/>
                </a:lnTo>
                <a:lnTo>
                  <a:pt x="1800288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03914" y="4095978"/>
            <a:ext cx="468017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5CE0E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6862" y="4253588"/>
            <a:ext cx="15054274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2030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4633" y="1035702"/>
            <a:ext cx="257175" cy="8229600"/>
          </a:xfrm>
          <a:custGeom>
            <a:avLst/>
            <a:gdLst/>
            <a:ahLst/>
            <a:cxnLst/>
            <a:rect l="l" t="t" r="r" b="b"/>
            <a:pathLst>
              <a:path w="257175" h="8229600">
                <a:moveTo>
                  <a:pt x="0" y="0"/>
                </a:moveTo>
                <a:lnTo>
                  <a:pt x="257175" y="0"/>
                </a:lnTo>
                <a:lnTo>
                  <a:pt x="25717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40703" y="4287706"/>
            <a:ext cx="466725" cy="417830"/>
          </a:xfrm>
          <a:custGeom>
            <a:avLst/>
            <a:gdLst/>
            <a:ahLst/>
            <a:cxnLst/>
            <a:rect l="l" t="t" r="r" b="b"/>
            <a:pathLst>
              <a:path w="466725" h="417829">
                <a:moveTo>
                  <a:pt x="408730" y="417605"/>
                </a:moveTo>
                <a:lnTo>
                  <a:pt x="400489" y="417605"/>
                </a:lnTo>
                <a:lnTo>
                  <a:pt x="381431" y="414781"/>
                </a:lnTo>
                <a:lnTo>
                  <a:pt x="364096" y="406649"/>
                </a:lnTo>
                <a:lnTo>
                  <a:pt x="349695" y="393720"/>
                </a:lnTo>
                <a:lnTo>
                  <a:pt x="339436" y="376507"/>
                </a:lnTo>
                <a:lnTo>
                  <a:pt x="305041" y="311698"/>
                </a:lnTo>
                <a:lnTo>
                  <a:pt x="261983" y="258257"/>
                </a:lnTo>
                <a:lnTo>
                  <a:pt x="214312" y="215334"/>
                </a:lnTo>
                <a:lnTo>
                  <a:pt x="166080" y="182080"/>
                </a:lnTo>
                <a:lnTo>
                  <a:pt x="121338" y="157647"/>
                </a:lnTo>
                <a:lnTo>
                  <a:pt x="84135" y="141185"/>
                </a:lnTo>
                <a:lnTo>
                  <a:pt x="48554" y="128780"/>
                </a:lnTo>
                <a:lnTo>
                  <a:pt x="25058" y="117351"/>
                </a:lnTo>
                <a:lnTo>
                  <a:pt x="8373" y="98461"/>
                </a:lnTo>
                <a:lnTo>
                  <a:pt x="0" y="74684"/>
                </a:lnTo>
                <a:lnTo>
                  <a:pt x="1437" y="48592"/>
                </a:lnTo>
                <a:lnTo>
                  <a:pt x="12899" y="25094"/>
                </a:lnTo>
                <a:lnTo>
                  <a:pt x="31849" y="8392"/>
                </a:lnTo>
                <a:lnTo>
                  <a:pt x="55691" y="0"/>
                </a:lnTo>
                <a:lnTo>
                  <a:pt x="81825" y="1431"/>
                </a:lnTo>
                <a:lnTo>
                  <a:pt x="139499" y="21404"/>
                </a:lnTo>
                <a:lnTo>
                  <a:pt x="175202" y="37205"/>
                </a:lnTo>
                <a:lnTo>
                  <a:pt x="215991" y="58409"/>
                </a:lnTo>
                <a:lnTo>
                  <a:pt x="259971" y="85515"/>
                </a:lnTo>
                <a:lnTo>
                  <a:pt x="305250" y="119023"/>
                </a:lnTo>
                <a:lnTo>
                  <a:pt x="349936" y="159433"/>
                </a:lnTo>
                <a:lnTo>
                  <a:pt x="392135" y="207243"/>
                </a:lnTo>
                <a:lnTo>
                  <a:pt x="429955" y="262952"/>
                </a:lnTo>
                <a:lnTo>
                  <a:pt x="461502" y="327060"/>
                </a:lnTo>
                <a:lnTo>
                  <a:pt x="466338" y="352743"/>
                </a:lnTo>
                <a:lnTo>
                  <a:pt x="461123" y="377428"/>
                </a:lnTo>
                <a:lnTo>
                  <a:pt x="447025" y="398354"/>
                </a:lnTo>
                <a:lnTo>
                  <a:pt x="425211" y="412762"/>
                </a:lnTo>
                <a:lnTo>
                  <a:pt x="417107" y="416052"/>
                </a:lnTo>
                <a:lnTo>
                  <a:pt x="408730" y="417605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54366" y="4075734"/>
            <a:ext cx="1466850" cy="2120900"/>
          </a:xfrm>
          <a:custGeom>
            <a:avLst/>
            <a:gdLst/>
            <a:ahLst/>
            <a:cxnLst/>
            <a:rect l="l" t="t" r="r" b="b"/>
            <a:pathLst>
              <a:path w="1466850" h="2120900">
                <a:moveTo>
                  <a:pt x="875318" y="12699"/>
                </a:moveTo>
                <a:lnTo>
                  <a:pt x="591532" y="12699"/>
                </a:lnTo>
                <a:lnTo>
                  <a:pt x="637943" y="0"/>
                </a:lnTo>
                <a:lnTo>
                  <a:pt x="828907" y="0"/>
                </a:lnTo>
                <a:lnTo>
                  <a:pt x="875318" y="12699"/>
                </a:lnTo>
                <a:close/>
              </a:path>
              <a:path w="1466850" h="2120900">
                <a:moveTo>
                  <a:pt x="786039" y="2120899"/>
                </a:moveTo>
                <a:lnTo>
                  <a:pt x="680807" y="2120899"/>
                </a:lnTo>
                <a:lnTo>
                  <a:pt x="629774" y="2108199"/>
                </a:lnTo>
                <a:lnTo>
                  <a:pt x="581897" y="2082799"/>
                </a:lnTo>
                <a:lnTo>
                  <a:pt x="538750" y="2044699"/>
                </a:lnTo>
                <a:lnTo>
                  <a:pt x="416315" y="1917699"/>
                </a:lnTo>
                <a:lnTo>
                  <a:pt x="380965" y="1879599"/>
                </a:lnTo>
                <a:lnTo>
                  <a:pt x="355090" y="1828799"/>
                </a:lnTo>
                <a:lnTo>
                  <a:pt x="339195" y="1777999"/>
                </a:lnTo>
                <a:lnTo>
                  <a:pt x="333784" y="1727199"/>
                </a:lnTo>
                <a:lnTo>
                  <a:pt x="333784" y="1600199"/>
                </a:lnTo>
                <a:lnTo>
                  <a:pt x="331442" y="1549399"/>
                </a:lnTo>
                <a:lnTo>
                  <a:pt x="324719" y="1498599"/>
                </a:lnTo>
                <a:lnTo>
                  <a:pt x="314070" y="1447799"/>
                </a:lnTo>
                <a:lnTo>
                  <a:pt x="299950" y="1396999"/>
                </a:lnTo>
                <a:lnTo>
                  <a:pt x="282815" y="1358899"/>
                </a:lnTo>
                <a:lnTo>
                  <a:pt x="263120" y="1308099"/>
                </a:lnTo>
                <a:lnTo>
                  <a:pt x="241319" y="1269999"/>
                </a:lnTo>
                <a:lnTo>
                  <a:pt x="217869" y="1231899"/>
                </a:lnTo>
                <a:lnTo>
                  <a:pt x="193224" y="1193799"/>
                </a:lnTo>
                <a:lnTo>
                  <a:pt x="143091" y="1117599"/>
                </a:lnTo>
                <a:lnTo>
                  <a:pt x="118701" y="1079499"/>
                </a:lnTo>
                <a:lnTo>
                  <a:pt x="95200" y="1041399"/>
                </a:lnTo>
                <a:lnTo>
                  <a:pt x="73116" y="1003299"/>
                </a:lnTo>
                <a:lnTo>
                  <a:pt x="52979" y="952499"/>
                </a:lnTo>
                <a:lnTo>
                  <a:pt x="35317" y="914399"/>
                </a:lnTo>
                <a:lnTo>
                  <a:pt x="20659" y="863599"/>
                </a:lnTo>
                <a:lnTo>
                  <a:pt x="9534" y="812799"/>
                </a:lnTo>
                <a:lnTo>
                  <a:pt x="2471" y="761999"/>
                </a:lnTo>
                <a:lnTo>
                  <a:pt x="0" y="711199"/>
                </a:lnTo>
                <a:lnTo>
                  <a:pt x="1563" y="660399"/>
                </a:lnTo>
                <a:lnTo>
                  <a:pt x="6187" y="609599"/>
                </a:lnTo>
                <a:lnTo>
                  <a:pt x="13775" y="571499"/>
                </a:lnTo>
                <a:lnTo>
                  <a:pt x="24229" y="520699"/>
                </a:lnTo>
                <a:lnTo>
                  <a:pt x="37452" y="482599"/>
                </a:lnTo>
                <a:lnTo>
                  <a:pt x="53347" y="444499"/>
                </a:lnTo>
                <a:lnTo>
                  <a:pt x="71816" y="406399"/>
                </a:lnTo>
                <a:lnTo>
                  <a:pt x="92762" y="355599"/>
                </a:lnTo>
                <a:lnTo>
                  <a:pt x="116087" y="317499"/>
                </a:lnTo>
                <a:lnTo>
                  <a:pt x="141694" y="292099"/>
                </a:lnTo>
                <a:lnTo>
                  <a:pt x="169486" y="253999"/>
                </a:lnTo>
                <a:lnTo>
                  <a:pt x="199365" y="215899"/>
                </a:lnTo>
                <a:lnTo>
                  <a:pt x="231235" y="190499"/>
                </a:lnTo>
                <a:lnTo>
                  <a:pt x="264996" y="165099"/>
                </a:lnTo>
                <a:lnTo>
                  <a:pt x="300553" y="126999"/>
                </a:lnTo>
                <a:lnTo>
                  <a:pt x="337807" y="101599"/>
                </a:lnTo>
                <a:lnTo>
                  <a:pt x="376662" y="88899"/>
                </a:lnTo>
                <a:lnTo>
                  <a:pt x="417020" y="63499"/>
                </a:lnTo>
                <a:lnTo>
                  <a:pt x="458783" y="50799"/>
                </a:lnTo>
                <a:lnTo>
                  <a:pt x="501854" y="25399"/>
                </a:lnTo>
                <a:lnTo>
                  <a:pt x="546136" y="12699"/>
                </a:lnTo>
                <a:lnTo>
                  <a:pt x="920714" y="12699"/>
                </a:lnTo>
                <a:lnTo>
                  <a:pt x="964996" y="25399"/>
                </a:lnTo>
                <a:lnTo>
                  <a:pt x="1008067" y="50799"/>
                </a:lnTo>
                <a:lnTo>
                  <a:pt x="1049831" y="63499"/>
                </a:lnTo>
                <a:lnTo>
                  <a:pt x="1090188" y="88899"/>
                </a:lnTo>
                <a:lnTo>
                  <a:pt x="1129043" y="101599"/>
                </a:lnTo>
                <a:lnTo>
                  <a:pt x="1166297" y="126999"/>
                </a:lnTo>
                <a:lnTo>
                  <a:pt x="635960" y="126999"/>
                </a:lnTo>
                <a:lnTo>
                  <a:pt x="543447" y="152399"/>
                </a:lnTo>
                <a:lnTo>
                  <a:pt x="499441" y="165099"/>
                </a:lnTo>
                <a:lnTo>
                  <a:pt x="457143" y="190499"/>
                </a:lnTo>
                <a:lnTo>
                  <a:pt x="416709" y="215899"/>
                </a:lnTo>
                <a:lnTo>
                  <a:pt x="378295" y="241299"/>
                </a:lnTo>
                <a:lnTo>
                  <a:pt x="342058" y="266699"/>
                </a:lnTo>
                <a:lnTo>
                  <a:pt x="308154" y="292099"/>
                </a:lnTo>
                <a:lnTo>
                  <a:pt x="276737" y="330199"/>
                </a:lnTo>
                <a:lnTo>
                  <a:pt x="247966" y="368299"/>
                </a:lnTo>
                <a:lnTo>
                  <a:pt x="221994" y="406399"/>
                </a:lnTo>
                <a:lnTo>
                  <a:pt x="198980" y="444499"/>
                </a:lnTo>
                <a:lnTo>
                  <a:pt x="179078" y="482599"/>
                </a:lnTo>
                <a:lnTo>
                  <a:pt x="162445" y="520699"/>
                </a:lnTo>
                <a:lnTo>
                  <a:pt x="149236" y="571499"/>
                </a:lnTo>
                <a:lnTo>
                  <a:pt x="139609" y="609599"/>
                </a:lnTo>
                <a:lnTo>
                  <a:pt x="133718" y="660399"/>
                </a:lnTo>
                <a:lnTo>
                  <a:pt x="131720" y="711199"/>
                </a:lnTo>
                <a:lnTo>
                  <a:pt x="134786" y="761999"/>
                </a:lnTo>
                <a:lnTo>
                  <a:pt x="143536" y="812799"/>
                </a:lnTo>
                <a:lnTo>
                  <a:pt x="157303" y="863599"/>
                </a:lnTo>
                <a:lnTo>
                  <a:pt x="175416" y="901699"/>
                </a:lnTo>
                <a:lnTo>
                  <a:pt x="197208" y="952499"/>
                </a:lnTo>
                <a:lnTo>
                  <a:pt x="222010" y="990599"/>
                </a:lnTo>
                <a:lnTo>
                  <a:pt x="249151" y="1041399"/>
                </a:lnTo>
                <a:lnTo>
                  <a:pt x="304572" y="1117599"/>
                </a:lnTo>
                <a:lnTo>
                  <a:pt x="331215" y="1168399"/>
                </a:lnTo>
                <a:lnTo>
                  <a:pt x="357225" y="1206499"/>
                </a:lnTo>
                <a:lnTo>
                  <a:pt x="381936" y="1257299"/>
                </a:lnTo>
                <a:lnTo>
                  <a:pt x="404680" y="1308099"/>
                </a:lnTo>
                <a:lnTo>
                  <a:pt x="424789" y="1358899"/>
                </a:lnTo>
                <a:lnTo>
                  <a:pt x="441595" y="1409699"/>
                </a:lnTo>
                <a:lnTo>
                  <a:pt x="1164712" y="1409699"/>
                </a:lnTo>
                <a:lnTo>
                  <a:pt x="1156190" y="1435099"/>
                </a:lnTo>
                <a:lnTo>
                  <a:pt x="1143375" y="1485899"/>
                </a:lnTo>
                <a:lnTo>
                  <a:pt x="1141045" y="1511299"/>
                </a:lnTo>
                <a:lnTo>
                  <a:pt x="1139314" y="1536699"/>
                </a:lnTo>
                <a:lnTo>
                  <a:pt x="463327" y="1536699"/>
                </a:lnTo>
                <a:lnTo>
                  <a:pt x="464269" y="1562099"/>
                </a:lnTo>
                <a:lnTo>
                  <a:pt x="464949" y="1574799"/>
                </a:lnTo>
                <a:lnTo>
                  <a:pt x="465362" y="1587499"/>
                </a:lnTo>
                <a:lnTo>
                  <a:pt x="465501" y="1600199"/>
                </a:lnTo>
                <a:lnTo>
                  <a:pt x="465501" y="1727199"/>
                </a:lnTo>
                <a:lnTo>
                  <a:pt x="466303" y="1739899"/>
                </a:lnTo>
                <a:lnTo>
                  <a:pt x="468678" y="1752599"/>
                </a:lnTo>
                <a:lnTo>
                  <a:pt x="472580" y="1777999"/>
                </a:lnTo>
                <a:lnTo>
                  <a:pt x="477961" y="1790699"/>
                </a:lnTo>
                <a:lnTo>
                  <a:pt x="1123691" y="1790699"/>
                </a:lnTo>
                <a:lnTo>
                  <a:pt x="1111771" y="1828799"/>
                </a:lnTo>
                <a:lnTo>
                  <a:pt x="1085897" y="1879599"/>
                </a:lnTo>
                <a:lnTo>
                  <a:pt x="1050548" y="1917699"/>
                </a:lnTo>
                <a:lnTo>
                  <a:pt x="596330" y="1917699"/>
                </a:lnTo>
                <a:lnTo>
                  <a:pt x="631888" y="1955799"/>
                </a:lnTo>
                <a:lnTo>
                  <a:pt x="669136" y="1981199"/>
                </a:lnTo>
                <a:lnTo>
                  <a:pt x="711439" y="1993899"/>
                </a:lnTo>
                <a:lnTo>
                  <a:pt x="977082" y="1993899"/>
                </a:lnTo>
                <a:lnTo>
                  <a:pt x="928104" y="2044699"/>
                </a:lnTo>
                <a:lnTo>
                  <a:pt x="884959" y="2082799"/>
                </a:lnTo>
                <a:lnTo>
                  <a:pt x="837077" y="2108199"/>
                </a:lnTo>
                <a:lnTo>
                  <a:pt x="786039" y="2120899"/>
                </a:lnTo>
                <a:close/>
              </a:path>
              <a:path w="1466850" h="2120900">
                <a:moveTo>
                  <a:pt x="1164712" y="1409699"/>
                </a:moveTo>
                <a:lnTo>
                  <a:pt x="1025036" y="1409699"/>
                </a:lnTo>
                <a:lnTo>
                  <a:pt x="1041952" y="1358899"/>
                </a:lnTo>
                <a:lnTo>
                  <a:pt x="1062265" y="1308099"/>
                </a:lnTo>
                <a:lnTo>
                  <a:pt x="1085263" y="1257299"/>
                </a:lnTo>
                <a:lnTo>
                  <a:pt x="1110229" y="1206499"/>
                </a:lnTo>
                <a:lnTo>
                  <a:pt x="1136451" y="1155699"/>
                </a:lnTo>
                <a:lnTo>
                  <a:pt x="1163213" y="1117599"/>
                </a:lnTo>
                <a:lnTo>
                  <a:pt x="1218440" y="1028699"/>
                </a:lnTo>
                <a:lnTo>
                  <a:pt x="1245415" y="990599"/>
                </a:lnTo>
                <a:lnTo>
                  <a:pt x="1270063" y="952499"/>
                </a:lnTo>
                <a:lnTo>
                  <a:pt x="1291720" y="901699"/>
                </a:lnTo>
                <a:lnTo>
                  <a:pt x="1309721" y="863599"/>
                </a:lnTo>
                <a:lnTo>
                  <a:pt x="1323401" y="812799"/>
                </a:lnTo>
                <a:lnTo>
                  <a:pt x="1332097" y="761999"/>
                </a:lnTo>
                <a:lnTo>
                  <a:pt x="1335143" y="711199"/>
                </a:lnTo>
                <a:lnTo>
                  <a:pt x="1333144" y="660399"/>
                </a:lnTo>
                <a:lnTo>
                  <a:pt x="1327253" y="609599"/>
                </a:lnTo>
                <a:lnTo>
                  <a:pt x="1317625" y="571499"/>
                </a:lnTo>
                <a:lnTo>
                  <a:pt x="1304416" y="520699"/>
                </a:lnTo>
                <a:lnTo>
                  <a:pt x="1287783" y="482599"/>
                </a:lnTo>
                <a:lnTo>
                  <a:pt x="1267881" y="444499"/>
                </a:lnTo>
                <a:lnTo>
                  <a:pt x="1244866" y="406399"/>
                </a:lnTo>
                <a:lnTo>
                  <a:pt x="1218895" y="368299"/>
                </a:lnTo>
                <a:lnTo>
                  <a:pt x="1190123" y="330199"/>
                </a:lnTo>
                <a:lnTo>
                  <a:pt x="1158707" y="292099"/>
                </a:lnTo>
                <a:lnTo>
                  <a:pt x="1124802" y="266699"/>
                </a:lnTo>
                <a:lnTo>
                  <a:pt x="1088566" y="241299"/>
                </a:lnTo>
                <a:lnTo>
                  <a:pt x="1050152" y="215899"/>
                </a:lnTo>
                <a:lnTo>
                  <a:pt x="1009719" y="190499"/>
                </a:lnTo>
                <a:lnTo>
                  <a:pt x="967422" y="165099"/>
                </a:lnTo>
                <a:lnTo>
                  <a:pt x="923416" y="152399"/>
                </a:lnTo>
                <a:lnTo>
                  <a:pt x="830905" y="126999"/>
                </a:lnTo>
                <a:lnTo>
                  <a:pt x="1166297" y="126999"/>
                </a:lnTo>
                <a:lnTo>
                  <a:pt x="1201854" y="165099"/>
                </a:lnTo>
                <a:lnTo>
                  <a:pt x="1235616" y="190499"/>
                </a:lnTo>
                <a:lnTo>
                  <a:pt x="1267485" y="215899"/>
                </a:lnTo>
                <a:lnTo>
                  <a:pt x="1297364" y="253999"/>
                </a:lnTo>
                <a:lnTo>
                  <a:pt x="1325156" y="292099"/>
                </a:lnTo>
                <a:lnTo>
                  <a:pt x="1350763" y="317499"/>
                </a:lnTo>
                <a:lnTo>
                  <a:pt x="1374088" y="355599"/>
                </a:lnTo>
                <a:lnTo>
                  <a:pt x="1395034" y="406399"/>
                </a:lnTo>
                <a:lnTo>
                  <a:pt x="1413503" y="444499"/>
                </a:lnTo>
                <a:lnTo>
                  <a:pt x="1429398" y="482599"/>
                </a:lnTo>
                <a:lnTo>
                  <a:pt x="1442621" y="520699"/>
                </a:lnTo>
                <a:lnTo>
                  <a:pt x="1453076" y="571499"/>
                </a:lnTo>
                <a:lnTo>
                  <a:pt x="1460663" y="609599"/>
                </a:lnTo>
                <a:lnTo>
                  <a:pt x="1465288" y="660399"/>
                </a:lnTo>
                <a:lnTo>
                  <a:pt x="1466851" y="711199"/>
                </a:lnTo>
                <a:lnTo>
                  <a:pt x="1464392" y="761999"/>
                </a:lnTo>
                <a:lnTo>
                  <a:pt x="1457368" y="812799"/>
                </a:lnTo>
                <a:lnTo>
                  <a:pt x="1446303" y="863599"/>
                </a:lnTo>
                <a:lnTo>
                  <a:pt x="1431724" y="914399"/>
                </a:lnTo>
                <a:lnTo>
                  <a:pt x="1414157" y="952499"/>
                </a:lnTo>
                <a:lnTo>
                  <a:pt x="1394128" y="990599"/>
                </a:lnTo>
                <a:lnTo>
                  <a:pt x="1372163" y="1041399"/>
                </a:lnTo>
                <a:lnTo>
                  <a:pt x="1348789" y="1079499"/>
                </a:lnTo>
                <a:lnTo>
                  <a:pt x="1324530" y="1117599"/>
                </a:lnTo>
                <a:lnTo>
                  <a:pt x="1299914" y="1155699"/>
                </a:lnTo>
                <a:lnTo>
                  <a:pt x="1271143" y="1193799"/>
                </a:lnTo>
                <a:lnTo>
                  <a:pt x="1243462" y="1244599"/>
                </a:lnTo>
                <a:lnTo>
                  <a:pt x="1217498" y="1282699"/>
                </a:lnTo>
                <a:lnTo>
                  <a:pt x="1193880" y="1333499"/>
                </a:lnTo>
                <a:lnTo>
                  <a:pt x="1173234" y="1384299"/>
                </a:lnTo>
                <a:lnTo>
                  <a:pt x="1164712" y="1409699"/>
                </a:lnTo>
                <a:close/>
              </a:path>
              <a:path w="1466850" h="2120900">
                <a:moveTo>
                  <a:pt x="931287" y="1409699"/>
                </a:moveTo>
                <a:lnTo>
                  <a:pt x="524385" y="1409699"/>
                </a:lnTo>
                <a:lnTo>
                  <a:pt x="552468" y="1396999"/>
                </a:lnTo>
                <a:lnTo>
                  <a:pt x="579300" y="1384299"/>
                </a:lnTo>
                <a:lnTo>
                  <a:pt x="604874" y="1358899"/>
                </a:lnTo>
                <a:lnTo>
                  <a:pt x="629184" y="1346199"/>
                </a:lnTo>
                <a:lnTo>
                  <a:pt x="580194" y="1282699"/>
                </a:lnTo>
                <a:lnTo>
                  <a:pt x="543961" y="1219199"/>
                </a:lnTo>
                <a:lnTo>
                  <a:pt x="518619" y="1168399"/>
                </a:lnTo>
                <a:lnTo>
                  <a:pt x="502298" y="1117599"/>
                </a:lnTo>
                <a:lnTo>
                  <a:pt x="493133" y="1066799"/>
                </a:lnTo>
                <a:lnTo>
                  <a:pt x="489255" y="1028699"/>
                </a:lnTo>
                <a:lnTo>
                  <a:pt x="488798" y="1003299"/>
                </a:lnTo>
                <a:lnTo>
                  <a:pt x="489894" y="990599"/>
                </a:lnTo>
                <a:lnTo>
                  <a:pt x="495410" y="939799"/>
                </a:lnTo>
                <a:lnTo>
                  <a:pt x="509718" y="901699"/>
                </a:lnTo>
                <a:lnTo>
                  <a:pt x="531882" y="850899"/>
                </a:lnTo>
                <a:lnTo>
                  <a:pt x="560969" y="825499"/>
                </a:lnTo>
                <a:lnTo>
                  <a:pt x="596042" y="787399"/>
                </a:lnTo>
                <a:lnTo>
                  <a:pt x="636167" y="774699"/>
                </a:lnTo>
                <a:lnTo>
                  <a:pt x="680409" y="761999"/>
                </a:lnTo>
                <a:lnTo>
                  <a:pt x="727832" y="749299"/>
                </a:lnTo>
                <a:lnTo>
                  <a:pt x="775714" y="761999"/>
                </a:lnTo>
                <a:lnTo>
                  <a:pt x="820341" y="774699"/>
                </a:lnTo>
                <a:lnTo>
                  <a:pt x="860750" y="800099"/>
                </a:lnTo>
                <a:lnTo>
                  <a:pt x="895976" y="825499"/>
                </a:lnTo>
                <a:lnTo>
                  <a:pt x="925058" y="863599"/>
                </a:lnTo>
                <a:lnTo>
                  <a:pt x="939708" y="888999"/>
                </a:lnTo>
                <a:lnTo>
                  <a:pt x="686503" y="888999"/>
                </a:lnTo>
                <a:lnTo>
                  <a:pt x="652722" y="914399"/>
                </a:lnTo>
                <a:lnTo>
                  <a:pt x="629929" y="952499"/>
                </a:lnTo>
                <a:lnTo>
                  <a:pt x="621566" y="990599"/>
                </a:lnTo>
                <a:lnTo>
                  <a:pt x="621566" y="1003299"/>
                </a:lnTo>
                <a:lnTo>
                  <a:pt x="620877" y="1003299"/>
                </a:lnTo>
                <a:lnTo>
                  <a:pt x="621778" y="1041399"/>
                </a:lnTo>
                <a:lnTo>
                  <a:pt x="629329" y="1079499"/>
                </a:lnTo>
                <a:lnTo>
                  <a:pt x="646524" y="1130299"/>
                </a:lnTo>
                <a:lnTo>
                  <a:pt x="677043" y="1193799"/>
                </a:lnTo>
                <a:lnTo>
                  <a:pt x="724570" y="1257299"/>
                </a:lnTo>
                <a:lnTo>
                  <a:pt x="883221" y="1257299"/>
                </a:lnTo>
                <a:lnTo>
                  <a:pt x="869127" y="1282699"/>
                </a:lnTo>
                <a:lnTo>
                  <a:pt x="822493" y="1346199"/>
                </a:lnTo>
                <a:lnTo>
                  <a:pt x="846828" y="1358899"/>
                </a:lnTo>
                <a:lnTo>
                  <a:pt x="873024" y="1371599"/>
                </a:lnTo>
                <a:lnTo>
                  <a:pt x="901154" y="1396999"/>
                </a:lnTo>
                <a:lnTo>
                  <a:pt x="931287" y="1409699"/>
                </a:lnTo>
                <a:close/>
              </a:path>
              <a:path w="1466850" h="2120900">
                <a:moveTo>
                  <a:pt x="883221" y="1257299"/>
                </a:moveTo>
                <a:lnTo>
                  <a:pt x="724570" y="1257299"/>
                </a:lnTo>
                <a:lnTo>
                  <a:pt x="744969" y="1231899"/>
                </a:lnTo>
                <a:lnTo>
                  <a:pt x="763488" y="1193799"/>
                </a:lnTo>
                <a:lnTo>
                  <a:pt x="794842" y="1142999"/>
                </a:lnTo>
                <a:lnTo>
                  <a:pt x="816714" y="1079499"/>
                </a:lnTo>
                <a:lnTo>
                  <a:pt x="828434" y="1041399"/>
                </a:lnTo>
                <a:lnTo>
                  <a:pt x="833169" y="1003299"/>
                </a:lnTo>
                <a:lnTo>
                  <a:pt x="834084" y="990599"/>
                </a:lnTo>
                <a:lnTo>
                  <a:pt x="825725" y="952499"/>
                </a:lnTo>
                <a:lnTo>
                  <a:pt x="802931" y="914399"/>
                </a:lnTo>
                <a:lnTo>
                  <a:pt x="769150" y="888999"/>
                </a:lnTo>
                <a:lnTo>
                  <a:pt x="939708" y="888999"/>
                </a:lnTo>
                <a:lnTo>
                  <a:pt x="947032" y="901699"/>
                </a:lnTo>
                <a:lnTo>
                  <a:pt x="960935" y="939799"/>
                </a:lnTo>
                <a:lnTo>
                  <a:pt x="965805" y="990599"/>
                </a:lnTo>
                <a:lnTo>
                  <a:pt x="965439" y="1003299"/>
                </a:lnTo>
                <a:lnTo>
                  <a:pt x="957646" y="1066799"/>
                </a:lnTo>
                <a:lnTo>
                  <a:pt x="947026" y="1104899"/>
                </a:lnTo>
                <a:lnTo>
                  <a:pt x="929797" y="1155699"/>
                </a:lnTo>
                <a:lnTo>
                  <a:pt x="904363" y="1219199"/>
                </a:lnTo>
                <a:lnTo>
                  <a:pt x="883221" y="1257299"/>
                </a:lnTo>
                <a:close/>
              </a:path>
              <a:path w="1466850" h="2120900">
                <a:moveTo>
                  <a:pt x="1123691" y="1790699"/>
                </a:moveTo>
                <a:lnTo>
                  <a:pt x="988898" y="1790699"/>
                </a:lnTo>
                <a:lnTo>
                  <a:pt x="994283" y="1777999"/>
                </a:lnTo>
                <a:lnTo>
                  <a:pt x="998184" y="1752599"/>
                </a:lnTo>
                <a:lnTo>
                  <a:pt x="1000557" y="1739899"/>
                </a:lnTo>
                <a:lnTo>
                  <a:pt x="1001358" y="1727199"/>
                </a:lnTo>
                <a:lnTo>
                  <a:pt x="733434" y="1727199"/>
                </a:lnTo>
                <a:lnTo>
                  <a:pt x="707798" y="1714499"/>
                </a:lnTo>
                <a:lnTo>
                  <a:pt x="686865" y="1701799"/>
                </a:lnTo>
                <a:lnTo>
                  <a:pt x="672753" y="1689099"/>
                </a:lnTo>
                <a:lnTo>
                  <a:pt x="667578" y="1650999"/>
                </a:lnTo>
                <a:lnTo>
                  <a:pt x="672753" y="1625599"/>
                </a:lnTo>
                <a:lnTo>
                  <a:pt x="686865" y="1612899"/>
                </a:lnTo>
                <a:lnTo>
                  <a:pt x="707798" y="1600199"/>
                </a:lnTo>
                <a:lnTo>
                  <a:pt x="733434" y="1587499"/>
                </a:lnTo>
                <a:lnTo>
                  <a:pt x="1003777" y="1587499"/>
                </a:lnTo>
                <a:lnTo>
                  <a:pt x="1004503" y="1574799"/>
                </a:lnTo>
                <a:lnTo>
                  <a:pt x="1005278" y="1562099"/>
                </a:lnTo>
                <a:lnTo>
                  <a:pt x="1006908" y="1536699"/>
                </a:lnTo>
                <a:lnTo>
                  <a:pt x="1139314" y="1536699"/>
                </a:lnTo>
                <a:lnTo>
                  <a:pt x="1137584" y="1562099"/>
                </a:lnTo>
                <a:lnTo>
                  <a:pt x="1134444" y="1612899"/>
                </a:lnTo>
                <a:lnTo>
                  <a:pt x="1133075" y="1650999"/>
                </a:lnTo>
                <a:lnTo>
                  <a:pt x="1133075" y="1727199"/>
                </a:lnTo>
                <a:lnTo>
                  <a:pt x="1127665" y="1777999"/>
                </a:lnTo>
                <a:lnTo>
                  <a:pt x="1123691" y="1790699"/>
                </a:lnTo>
                <a:close/>
              </a:path>
              <a:path w="1466850" h="2120900">
                <a:moveTo>
                  <a:pt x="977082" y="1993899"/>
                </a:moveTo>
                <a:lnTo>
                  <a:pt x="755425" y="1993899"/>
                </a:lnTo>
                <a:lnTo>
                  <a:pt x="797725" y="1981199"/>
                </a:lnTo>
                <a:lnTo>
                  <a:pt x="834966" y="1955799"/>
                </a:lnTo>
                <a:lnTo>
                  <a:pt x="870529" y="1917699"/>
                </a:lnTo>
                <a:lnTo>
                  <a:pt x="1050548" y="1917699"/>
                </a:lnTo>
                <a:lnTo>
                  <a:pt x="977082" y="1993899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21084" y="4275315"/>
            <a:ext cx="634428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610" b="1">
                <a:solidFill>
                  <a:srgbClr val="020301"/>
                </a:solidFill>
                <a:latin typeface="Arial"/>
                <a:cs typeface="Arial"/>
              </a:rPr>
              <a:t>G</a:t>
            </a:r>
            <a:r>
              <a:rPr dirty="0" sz="12000" spc="-550" b="1">
                <a:solidFill>
                  <a:srgbClr val="020301"/>
                </a:solidFill>
                <a:latin typeface="Arial"/>
                <a:cs typeface="Arial"/>
              </a:rPr>
              <a:t>L</a:t>
            </a:r>
            <a:r>
              <a:rPr dirty="0" sz="12000" spc="740" b="1">
                <a:solidFill>
                  <a:srgbClr val="020301"/>
                </a:solidFill>
                <a:latin typeface="Arial"/>
                <a:cs typeface="Arial"/>
              </a:rPr>
              <a:t>A</a:t>
            </a:r>
            <a:r>
              <a:rPr dirty="0" sz="12000" spc="-75" b="1">
                <a:solidFill>
                  <a:srgbClr val="020301"/>
                </a:solidFill>
                <a:latin typeface="Arial"/>
                <a:cs typeface="Arial"/>
              </a:rPr>
              <a:t>R</a:t>
            </a:r>
            <a:r>
              <a:rPr dirty="0" sz="12000" spc="-1045" b="1">
                <a:solidFill>
                  <a:srgbClr val="020301"/>
                </a:solidFill>
                <a:latin typeface="Arial"/>
                <a:cs typeface="Arial"/>
              </a:rPr>
              <a:t>E</a:t>
            </a:r>
            <a:r>
              <a:rPr dirty="0" sz="12000" spc="60" b="1">
                <a:solidFill>
                  <a:srgbClr val="020301"/>
                </a:solidFill>
                <a:latin typeface="Arial"/>
                <a:cs typeface="Arial"/>
              </a:rPr>
              <a:t>S</a:t>
            </a:r>
            <a:endParaRPr sz="1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02885" y="0"/>
            <a:ext cx="285115" cy="10287000"/>
          </a:xfrm>
          <a:custGeom>
            <a:avLst/>
            <a:gdLst/>
            <a:ahLst/>
            <a:cxnLst/>
            <a:rect l="l" t="t" r="r" b="b"/>
            <a:pathLst>
              <a:path w="285115" h="10287000">
                <a:moveTo>
                  <a:pt x="0" y="0"/>
                </a:moveTo>
                <a:lnTo>
                  <a:pt x="285113" y="0"/>
                </a:lnTo>
                <a:lnTo>
                  <a:pt x="2851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21084" y="1019611"/>
            <a:ext cx="5754370" cy="1187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5"/>
              </a:spcBef>
              <a:tabLst>
                <a:tab pos="2355215" algn="l"/>
                <a:tab pos="4618990" algn="l"/>
              </a:tabLst>
            </a:pPr>
            <a:r>
              <a:rPr dirty="0" sz="3200" spc="1070">
                <a:solidFill>
                  <a:srgbClr val="020301"/>
                </a:solidFill>
                <a:latin typeface="Arial"/>
                <a:cs typeface="Arial"/>
              </a:rPr>
              <a:t>W</a:t>
            </a:r>
            <a:r>
              <a:rPr dirty="0" sz="3200" spc="1000">
                <a:solidFill>
                  <a:srgbClr val="020301"/>
                </a:solidFill>
                <a:latin typeface="Arial"/>
                <a:cs typeface="Arial"/>
              </a:rPr>
              <a:t>O</a:t>
            </a:r>
            <a:r>
              <a:rPr dirty="0" sz="3200" spc="1425">
                <a:solidFill>
                  <a:srgbClr val="020301"/>
                </a:solidFill>
                <a:latin typeface="Arial"/>
                <a:cs typeface="Arial"/>
              </a:rPr>
              <a:t>M</a:t>
            </a:r>
            <a:r>
              <a:rPr dirty="0" sz="3200" spc="280">
                <a:solidFill>
                  <a:srgbClr val="020301"/>
                </a:solidFill>
                <a:latin typeface="Arial"/>
                <a:cs typeface="Arial"/>
              </a:rPr>
              <a:t>E</a:t>
            </a:r>
            <a:r>
              <a:rPr dirty="0" sz="3200" spc="434">
                <a:solidFill>
                  <a:srgbClr val="020301"/>
                </a:solidFill>
                <a:latin typeface="Arial"/>
                <a:cs typeface="Arial"/>
              </a:rPr>
              <a:t>N</a:t>
            </a:r>
            <a:r>
              <a:rPr dirty="0" sz="3200">
                <a:solidFill>
                  <a:srgbClr val="020301"/>
                </a:solidFill>
                <a:latin typeface="Arial"/>
                <a:cs typeface="Arial"/>
              </a:rPr>
              <a:t>	</a:t>
            </a:r>
            <a:r>
              <a:rPr dirty="0" sz="3200" spc="770">
                <a:solidFill>
                  <a:srgbClr val="020301"/>
                </a:solidFill>
                <a:latin typeface="Arial"/>
                <a:cs typeface="Arial"/>
              </a:rPr>
              <a:t>S</a:t>
            </a:r>
            <a:r>
              <a:rPr dirty="0" sz="3200" spc="1015">
                <a:solidFill>
                  <a:srgbClr val="020301"/>
                </a:solidFill>
                <a:latin typeface="Arial"/>
                <a:cs typeface="Arial"/>
              </a:rPr>
              <a:t>A</a:t>
            </a:r>
            <a:r>
              <a:rPr dirty="0" sz="3200" spc="420">
                <a:solidFill>
                  <a:srgbClr val="020301"/>
                </a:solidFill>
                <a:latin typeface="Arial"/>
                <a:cs typeface="Arial"/>
              </a:rPr>
              <a:t>F</a:t>
            </a:r>
            <a:r>
              <a:rPr dirty="0" sz="3200" spc="280">
                <a:solidFill>
                  <a:srgbClr val="020301"/>
                </a:solidFill>
                <a:latin typeface="Arial"/>
                <a:cs typeface="Arial"/>
              </a:rPr>
              <a:t>E</a:t>
            </a:r>
            <a:r>
              <a:rPr dirty="0" sz="3200" spc="605">
                <a:solidFill>
                  <a:srgbClr val="020301"/>
                </a:solidFill>
                <a:latin typeface="Arial"/>
                <a:cs typeface="Arial"/>
              </a:rPr>
              <a:t>T</a:t>
            </a:r>
            <a:r>
              <a:rPr dirty="0" sz="3200" spc="670">
                <a:solidFill>
                  <a:srgbClr val="020301"/>
                </a:solidFill>
                <a:latin typeface="Arial"/>
                <a:cs typeface="Arial"/>
              </a:rPr>
              <a:t>Y</a:t>
            </a:r>
            <a:r>
              <a:rPr dirty="0" sz="3200">
                <a:solidFill>
                  <a:srgbClr val="020301"/>
                </a:solidFill>
                <a:latin typeface="Arial"/>
                <a:cs typeface="Arial"/>
              </a:rPr>
              <a:t>	</a:t>
            </a:r>
            <a:r>
              <a:rPr dirty="0" sz="3200" spc="1015">
                <a:solidFill>
                  <a:srgbClr val="020301"/>
                </a:solidFill>
                <a:latin typeface="Arial"/>
                <a:cs typeface="Arial"/>
              </a:rPr>
              <a:t>A</a:t>
            </a:r>
            <a:r>
              <a:rPr dirty="0" sz="3200" spc="695">
                <a:solidFill>
                  <a:srgbClr val="020301"/>
                </a:solidFill>
                <a:latin typeface="Arial"/>
                <a:cs typeface="Arial"/>
              </a:rPr>
              <a:t>N</a:t>
            </a:r>
            <a:r>
              <a:rPr dirty="0" sz="3200" spc="210">
                <a:solidFill>
                  <a:srgbClr val="020301"/>
                </a:solidFill>
                <a:latin typeface="Arial"/>
                <a:cs typeface="Arial"/>
              </a:rPr>
              <a:t>D  </a:t>
            </a:r>
            <a:r>
              <a:rPr dirty="0" sz="3200" spc="680">
                <a:solidFill>
                  <a:srgbClr val="020301"/>
                </a:solidFill>
                <a:latin typeface="Arial"/>
                <a:cs typeface="Arial"/>
              </a:rPr>
              <a:t>EMPOWERMENT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1084" y="8575040"/>
            <a:ext cx="517271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65">
                <a:solidFill>
                  <a:srgbClr val="020301"/>
                </a:solidFill>
                <a:latin typeface="Arial"/>
                <a:cs typeface="Arial"/>
              </a:rPr>
              <a:t>WOMEN</a:t>
            </a:r>
            <a:r>
              <a:rPr dirty="0" sz="4200" spc="-100">
                <a:solidFill>
                  <a:srgbClr val="020301"/>
                </a:solidFill>
                <a:latin typeface="Arial"/>
                <a:cs typeface="Arial"/>
              </a:rPr>
              <a:t> </a:t>
            </a:r>
            <a:r>
              <a:rPr dirty="0" sz="4200" spc="-455">
                <a:solidFill>
                  <a:srgbClr val="020301"/>
                </a:solidFill>
                <a:latin typeface="Arial"/>
                <a:cs typeface="Arial"/>
              </a:rPr>
              <a:t>TECHMAKERS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70"/>
              <a:t>THANK</a:t>
            </a:r>
            <a:r>
              <a:rPr dirty="0" spc="125"/>
              <a:t> </a:t>
            </a:r>
            <a:r>
              <a:rPr dirty="0" spc="425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324650" y="5373601"/>
            <a:ext cx="1470660" cy="1318895"/>
          </a:xfrm>
          <a:custGeom>
            <a:avLst/>
            <a:gdLst/>
            <a:ahLst/>
            <a:cxnLst/>
            <a:rect l="l" t="t" r="r" b="b"/>
            <a:pathLst>
              <a:path w="1470660" h="1318895">
                <a:moveTo>
                  <a:pt x="1263396" y="1318341"/>
                </a:moveTo>
                <a:lnTo>
                  <a:pt x="1215068" y="1312609"/>
                </a:lnTo>
                <a:lnTo>
                  <a:pt x="1169726" y="1295965"/>
                </a:lnTo>
                <a:lnTo>
                  <a:pt x="1129320" y="1269234"/>
                </a:lnTo>
                <a:lnTo>
                  <a:pt x="1095801" y="1233239"/>
                </a:lnTo>
                <a:lnTo>
                  <a:pt x="1071120" y="1188807"/>
                </a:lnTo>
                <a:lnTo>
                  <a:pt x="1041463" y="1121980"/>
                </a:lnTo>
                <a:lnTo>
                  <a:pt x="1008386" y="1058721"/>
                </a:lnTo>
                <a:lnTo>
                  <a:pt x="972262" y="998951"/>
                </a:lnTo>
                <a:lnTo>
                  <a:pt x="933462" y="942592"/>
                </a:lnTo>
                <a:lnTo>
                  <a:pt x="892357" y="889567"/>
                </a:lnTo>
                <a:lnTo>
                  <a:pt x="849320" y="839797"/>
                </a:lnTo>
                <a:lnTo>
                  <a:pt x="804722" y="793205"/>
                </a:lnTo>
                <a:lnTo>
                  <a:pt x="758935" y="749713"/>
                </a:lnTo>
                <a:lnTo>
                  <a:pt x="712330" y="709242"/>
                </a:lnTo>
                <a:lnTo>
                  <a:pt x="665279" y="671715"/>
                </a:lnTo>
                <a:lnTo>
                  <a:pt x="618153" y="637053"/>
                </a:lnTo>
                <a:lnTo>
                  <a:pt x="571324" y="605180"/>
                </a:lnTo>
                <a:lnTo>
                  <a:pt x="525164" y="576016"/>
                </a:lnTo>
                <a:lnTo>
                  <a:pt x="480045" y="549484"/>
                </a:lnTo>
                <a:lnTo>
                  <a:pt x="436337" y="525507"/>
                </a:lnTo>
                <a:lnTo>
                  <a:pt x="394413" y="504005"/>
                </a:lnTo>
                <a:lnTo>
                  <a:pt x="354645" y="484902"/>
                </a:lnTo>
                <a:lnTo>
                  <a:pt x="317403" y="468118"/>
                </a:lnTo>
                <a:lnTo>
                  <a:pt x="251987" y="441200"/>
                </a:lnTo>
                <a:lnTo>
                  <a:pt x="201138" y="422627"/>
                </a:lnTo>
                <a:lnTo>
                  <a:pt x="158682" y="409052"/>
                </a:lnTo>
                <a:lnTo>
                  <a:pt x="155034" y="408024"/>
                </a:lnTo>
                <a:lnTo>
                  <a:pt x="110399" y="390792"/>
                </a:lnTo>
                <a:lnTo>
                  <a:pt x="72107" y="364748"/>
                </a:lnTo>
                <a:lnTo>
                  <a:pt x="41040" y="331404"/>
                </a:lnTo>
                <a:lnTo>
                  <a:pt x="18079" y="292272"/>
                </a:lnTo>
                <a:lnTo>
                  <a:pt x="4105" y="248867"/>
                </a:lnTo>
                <a:lnTo>
                  <a:pt x="0" y="202702"/>
                </a:lnTo>
                <a:lnTo>
                  <a:pt x="6644" y="155289"/>
                </a:lnTo>
                <a:lnTo>
                  <a:pt x="23908" y="110624"/>
                </a:lnTo>
                <a:lnTo>
                  <a:pt x="50016" y="72285"/>
                </a:lnTo>
                <a:lnTo>
                  <a:pt x="83444" y="41163"/>
                </a:lnTo>
                <a:lnTo>
                  <a:pt x="122664" y="18148"/>
                </a:lnTo>
                <a:lnTo>
                  <a:pt x="166150" y="4130"/>
                </a:lnTo>
                <a:lnTo>
                  <a:pt x="212375" y="0"/>
                </a:lnTo>
                <a:lnTo>
                  <a:pt x="259814" y="6646"/>
                </a:lnTo>
                <a:lnTo>
                  <a:pt x="301530" y="18818"/>
                </a:lnTo>
                <a:lnTo>
                  <a:pt x="342308" y="32244"/>
                </a:lnTo>
                <a:lnTo>
                  <a:pt x="394394" y="51084"/>
                </a:lnTo>
                <a:lnTo>
                  <a:pt x="456306" y="75730"/>
                </a:lnTo>
                <a:lnTo>
                  <a:pt x="526563" y="106571"/>
                </a:lnTo>
                <a:lnTo>
                  <a:pt x="564359" y="124437"/>
                </a:lnTo>
                <a:lnTo>
                  <a:pt x="603686" y="143999"/>
                </a:lnTo>
                <a:lnTo>
                  <a:pt x="644360" y="165305"/>
                </a:lnTo>
                <a:lnTo>
                  <a:pt x="686194" y="188404"/>
                </a:lnTo>
                <a:lnTo>
                  <a:pt x="729005" y="213345"/>
                </a:lnTo>
                <a:lnTo>
                  <a:pt x="772607" y="240177"/>
                </a:lnTo>
                <a:lnTo>
                  <a:pt x="816814" y="268949"/>
                </a:lnTo>
                <a:lnTo>
                  <a:pt x="861443" y="299710"/>
                </a:lnTo>
                <a:lnTo>
                  <a:pt x="906308" y="332508"/>
                </a:lnTo>
                <a:lnTo>
                  <a:pt x="951223" y="367392"/>
                </a:lnTo>
                <a:lnTo>
                  <a:pt x="996004" y="404411"/>
                </a:lnTo>
                <a:lnTo>
                  <a:pt x="1040466" y="443614"/>
                </a:lnTo>
                <a:lnTo>
                  <a:pt x="1084424" y="485050"/>
                </a:lnTo>
                <a:lnTo>
                  <a:pt x="1127692" y="528768"/>
                </a:lnTo>
                <a:lnTo>
                  <a:pt x="1170086" y="574816"/>
                </a:lnTo>
                <a:lnTo>
                  <a:pt x="1211420" y="623243"/>
                </a:lnTo>
                <a:lnTo>
                  <a:pt x="1251510" y="674099"/>
                </a:lnTo>
                <a:lnTo>
                  <a:pt x="1290170" y="727432"/>
                </a:lnTo>
                <a:lnTo>
                  <a:pt x="1327215" y="783290"/>
                </a:lnTo>
                <a:lnTo>
                  <a:pt x="1362461" y="841723"/>
                </a:lnTo>
                <a:lnTo>
                  <a:pt x="1395721" y="902780"/>
                </a:lnTo>
                <a:lnTo>
                  <a:pt x="1426812" y="966510"/>
                </a:lnTo>
                <a:lnTo>
                  <a:pt x="1455548" y="1032960"/>
                </a:lnTo>
                <a:lnTo>
                  <a:pt x="1468341" y="1079095"/>
                </a:lnTo>
                <a:lnTo>
                  <a:pt x="1470284" y="1125419"/>
                </a:lnTo>
                <a:lnTo>
                  <a:pt x="1462062" y="1170309"/>
                </a:lnTo>
                <a:lnTo>
                  <a:pt x="1444362" y="1212142"/>
                </a:lnTo>
                <a:lnTo>
                  <a:pt x="1417870" y="1249296"/>
                </a:lnTo>
                <a:lnTo>
                  <a:pt x="1383273" y="1280148"/>
                </a:lnTo>
                <a:lnTo>
                  <a:pt x="1341255" y="1303075"/>
                </a:lnTo>
                <a:lnTo>
                  <a:pt x="1302487" y="1314597"/>
                </a:lnTo>
                <a:lnTo>
                  <a:pt x="1282921" y="1317414"/>
                </a:lnTo>
                <a:lnTo>
                  <a:pt x="1263396" y="1318341"/>
                </a:lnTo>
                <a:close/>
              </a:path>
            </a:pathLst>
          </a:custGeom>
          <a:solidFill>
            <a:srgbClr val="F3F5F8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707648"/>
            <a:ext cx="3467100" cy="5575300"/>
          </a:xfrm>
          <a:custGeom>
            <a:avLst/>
            <a:gdLst/>
            <a:ahLst/>
            <a:cxnLst/>
            <a:rect l="l" t="t" r="r" b="b"/>
            <a:pathLst>
              <a:path w="3467100" h="5575300">
                <a:moveTo>
                  <a:pt x="1449469" y="12699"/>
                </a:moveTo>
                <a:lnTo>
                  <a:pt x="870795" y="12699"/>
                </a:lnTo>
                <a:lnTo>
                  <a:pt x="918340" y="0"/>
                </a:lnTo>
                <a:lnTo>
                  <a:pt x="1401924" y="0"/>
                </a:lnTo>
                <a:lnTo>
                  <a:pt x="1449469" y="12699"/>
                </a:lnTo>
                <a:close/>
              </a:path>
              <a:path w="3467100" h="5575300">
                <a:moveTo>
                  <a:pt x="1590294" y="38099"/>
                </a:moveTo>
                <a:lnTo>
                  <a:pt x="729970" y="38099"/>
                </a:lnTo>
                <a:lnTo>
                  <a:pt x="823545" y="12699"/>
                </a:lnTo>
                <a:lnTo>
                  <a:pt x="1496719" y="12699"/>
                </a:lnTo>
                <a:lnTo>
                  <a:pt x="1590294" y="38099"/>
                </a:lnTo>
                <a:close/>
              </a:path>
              <a:path w="3467100" h="5575300">
                <a:moveTo>
                  <a:pt x="0" y="800099"/>
                </a:moveTo>
                <a:lnTo>
                  <a:pt x="0" y="304799"/>
                </a:lnTo>
                <a:lnTo>
                  <a:pt x="34964" y="279399"/>
                </a:lnTo>
                <a:lnTo>
                  <a:pt x="75181" y="253999"/>
                </a:lnTo>
                <a:lnTo>
                  <a:pt x="115875" y="241299"/>
                </a:lnTo>
                <a:lnTo>
                  <a:pt x="157035" y="215899"/>
                </a:lnTo>
                <a:lnTo>
                  <a:pt x="198652" y="203199"/>
                </a:lnTo>
                <a:lnTo>
                  <a:pt x="240715" y="177799"/>
                </a:lnTo>
                <a:lnTo>
                  <a:pt x="283214" y="165099"/>
                </a:lnTo>
                <a:lnTo>
                  <a:pt x="326139" y="139699"/>
                </a:lnTo>
                <a:lnTo>
                  <a:pt x="369480" y="126999"/>
                </a:lnTo>
                <a:lnTo>
                  <a:pt x="683665" y="38099"/>
                </a:lnTo>
                <a:lnTo>
                  <a:pt x="1636599" y="38099"/>
                </a:lnTo>
                <a:lnTo>
                  <a:pt x="1950785" y="126999"/>
                </a:lnTo>
                <a:lnTo>
                  <a:pt x="1994126" y="139699"/>
                </a:lnTo>
                <a:lnTo>
                  <a:pt x="2037051" y="165099"/>
                </a:lnTo>
                <a:lnTo>
                  <a:pt x="2079550" y="177799"/>
                </a:lnTo>
                <a:lnTo>
                  <a:pt x="2121612" y="203199"/>
                </a:lnTo>
                <a:lnTo>
                  <a:pt x="2163229" y="215899"/>
                </a:lnTo>
                <a:lnTo>
                  <a:pt x="2204389" y="241299"/>
                </a:lnTo>
                <a:lnTo>
                  <a:pt x="2245083" y="253999"/>
                </a:lnTo>
                <a:lnTo>
                  <a:pt x="2325031" y="304799"/>
                </a:lnTo>
                <a:lnTo>
                  <a:pt x="2364264" y="330199"/>
                </a:lnTo>
                <a:lnTo>
                  <a:pt x="2402991" y="342899"/>
                </a:lnTo>
                <a:lnTo>
                  <a:pt x="2478884" y="393699"/>
                </a:lnTo>
                <a:lnTo>
                  <a:pt x="2497457" y="406399"/>
                </a:lnTo>
                <a:lnTo>
                  <a:pt x="1062789" y="406399"/>
                </a:lnTo>
                <a:lnTo>
                  <a:pt x="1014569" y="419099"/>
                </a:lnTo>
                <a:lnTo>
                  <a:pt x="919136" y="419099"/>
                </a:lnTo>
                <a:lnTo>
                  <a:pt x="871952" y="431799"/>
                </a:lnTo>
                <a:lnTo>
                  <a:pt x="825144" y="431799"/>
                </a:lnTo>
                <a:lnTo>
                  <a:pt x="553017" y="507999"/>
                </a:lnTo>
                <a:lnTo>
                  <a:pt x="465991" y="533399"/>
                </a:lnTo>
                <a:lnTo>
                  <a:pt x="423237" y="558799"/>
                </a:lnTo>
                <a:lnTo>
                  <a:pt x="339318" y="584199"/>
                </a:lnTo>
                <a:lnTo>
                  <a:pt x="257621" y="634999"/>
                </a:lnTo>
                <a:lnTo>
                  <a:pt x="217643" y="647699"/>
                </a:lnTo>
                <a:lnTo>
                  <a:pt x="178265" y="673099"/>
                </a:lnTo>
                <a:lnTo>
                  <a:pt x="139503" y="698499"/>
                </a:lnTo>
                <a:lnTo>
                  <a:pt x="101371" y="723899"/>
                </a:lnTo>
                <a:lnTo>
                  <a:pt x="63884" y="749299"/>
                </a:lnTo>
                <a:lnTo>
                  <a:pt x="27058" y="774699"/>
                </a:lnTo>
                <a:lnTo>
                  <a:pt x="0" y="800099"/>
                </a:lnTo>
                <a:close/>
              </a:path>
              <a:path w="3467100" h="5575300">
                <a:moveTo>
                  <a:pt x="2510100" y="4457699"/>
                </a:moveTo>
                <a:lnTo>
                  <a:pt x="2078513" y="4457699"/>
                </a:lnTo>
                <a:lnTo>
                  <a:pt x="2093460" y="4406899"/>
                </a:lnTo>
                <a:lnTo>
                  <a:pt x="2109543" y="4356099"/>
                </a:lnTo>
                <a:lnTo>
                  <a:pt x="2126698" y="4305299"/>
                </a:lnTo>
                <a:lnTo>
                  <a:pt x="2144863" y="4241799"/>
                </a:lnTo>
                <a:lnTo>
                  <a:pt x="2163973" y="4190999"/>
                </a:lnTo>
                <a:lnTo>
                  <a:pt x="2183966" y="4140199"/>
                </a:lnTo>
                <a:lnTo>
                  <a:pt x="2204778" y="4102099"/>
                </a:lnTo>
                <a:lnTo>
                  <a:pt x="2226346" y="4051299"/>
                </a:lnTo>
                <a:lnTo>
                  <a:pt x="2248605" y="4000499"/>
                </a:lnTo>
                <a:lnTo>
                  <a:pt x="2271494" y="3949699"/>
                </a:lnTo>
                <a:lnTo>
                  <a:pt x="2294948" y="3911599"/>
                </a:lnTo>
                <a:lnTo>
                  <a:pt x="2318904" y="3860799"/>
                </a:lnTo>
                <a:lnTo>
                  <a:pt x="2343299" y="3822699"/>
                </a:lnTo>
                <a:lnTo>
                  <a:pt x="2368068" y="3771899"/>
                </a:lnTo>
                <a:lnTo>
                  <a:pt x="2393150" y="3733799"/>
                </a:lnTo>
                <a:lnTo>
                  <a:pt x="2418480" y="3695699"/>
                </a:lnTo>
                <a:lnTo>
                  <a:pt x="2443995" y="3644899"/>
                </a:lnTo>
                <a:lnTo>
                  <a:pt x="2572128" y="3454399"/>
                </a:lnTo>
                <a:lnTo>
                  <a:pt x="2625603" y="3365499"/>
                </a:lnTo>
                <a:lnTo>
                  <a:pt x="2653427" y="3327399"/>
                </a:lnTo>
                <a:lnTo>
                  <a:pt x="2680831" y="3289299"/>
                </a:lnTo>
                <a:lnTo>
                  <a:pt x="2707755" y="3238499"/>
                </a:lnTo>
                <a:lnTo>
                  <a:pt x="2734137" y="3200399"/>
                </a:lnTo>
                <a:lnTo>
                  <a:pt x="2759917" y="3162299"/>
                </a:lnTo>
                <a:lnTo>
                  <a:pt x="2785034" y="3111499"/>
                </a:lnTo>
                <a:lnTo>
                  <a:pt x="2809426" y="3073399"/>
                </a:lnTo>
                <a:lnTo>
                  <a:pt x="2833034" y="3035299"/>
                </a:lnTo>
                <a:lnTo>
                  <a:pt x="2855795" y="2997199"/>
                </a:lnTo>
                <a:lnTo>
                  <a:pt x="2877649" y="2946399"/>
                </a:lnTo>
                <a:lnTo>
                  <a:pt x="2898535" y="2908299"/>
                </a:lnTo>
                <a:lnTo>
                  <a:pt x="2918392" y="2870199"/>
                </a:lnTo>
                <a:lnTo>
                  <a:pt x="2937158" y="2819399"/>
                </a:lnTo>
                <a:lnTo>
                  <a:pt x="2954774" y="2781299"/>
                </a:lnTo>
                <a:lnTo>
                  <a:pt x="2971178" y="2730499"/>
                </a:lnTo>
                <a:lnTo>
                  <a:pt x="2986309" y="2692399"/>
                </a:lnTo>
                <a:lnTo>
                  <a:pt x="3000106" y="2641599"/>
                </a:lnTo>
                <a:lnTo>
                  <a:pt x="3012508" y="2603499"/>
                </a:lnTo>
                <a:lnTo>
                  <a:pt x="3023454" y="2552699"/>
                </a:lnTo>
                <a:lnTo>
                  <a:pt x="3032884" y="2501899"/>
                </a:lnTo>
                <a:lnTo>
                  <a:pt x="3040736" y="2451099"/>
                </a:lnTo>
                <a:lnTo>
                  <a:pt x="3046949" y="2400299"/>
                </a:lnTo>
                <a:lnTo>
                  <a:pt x="3051462" y="2349499"/>
                </a:lnTo>
                <a:lnTo>
                  <a:pt x="3054215" y="2298699"/>
                </a:lnTo>
                <a:lnTo>
                  <a:pt x="3055146" y="2247899"/>
                </a:lnTo>
                <a:lnTo>
                  <a:pt x="3054526" y="2197099"/>
                </a:lnTo>
                <a:lnTo>
                  <a:pt x="3052676" y="2146299"/>
                </a:lnTo>
                <a:lnTo>
                  <a:pt x="3049610" y="2108199"/>
                </a:lnTo>
                <a:lnTo>
                  <a:pt x="3045344" y="2057399"/>
                </a:lnTo>
                <a:lnTo>
                  <a:pt x="3039893" y="2019299"/>
                </a:lnTo>
                <a:lnTo>
                  <a:pt x="3033272" y="1968499"/>
                </a:lnTo>
                <a:lnTo>
                  <a:pt x="3025495" y="1917699"/>
                </a:lnTo>
                <a:lnTo>
                  <a:pt x="3016578" y="1879599"/>
                </a:lnTo>
                <a:lnTo>
                  <a:pt x="3006536" y="1828799"/>
                </a:lnTo>
                <a:lnTo>
                  <a:pt x="2995383" y="1790699"/>
                </a:lnTo>
                <a:lnTo>
                  <a:pt x="2983136" y="1739899"/>
                </a:lnTo>
                <a:lnTo>
                  <a:pt x="2969808" y="1701799"/>
                </a:lnTo>
                <a:lnTo>
                  <a:pt x="2955415" y="1663699"/>
                </a:lnTo>
                <a:lnTo>
                  <a:pt x="2939971" y="1612899"/>
                </a:lnTo>
                <a:lnTo>
                  <a:pt x="2923492" y="1574799"/>
                </a:lnTo>
                <a:lnTo>
                  <a:pt x="2905993" y="1536699"/>
                </a:lnTo>
                <a:lnTo>
                  <a:pt x="2887489" y="1485899"/>
                </a:lnTo>
                <a:lnTo>
                  <a:pt x="2867994" y="1447799"/>
                </a:lnTo>
                <a:lnTo>
                  <a:pt x="2847524" y="1409699"/>
                </a:lnTo>
                <a:lnTo>
                  <a:pt x="2826094" y="1371599"/>
                </a:lnTo>
                <a:lnTo>
                  <a:pt x="2803719" y="1333499"/>
                </a:lnTo>
                <a:lnTo>
                  <a:pt x="2780413" y="1295399"/>
                </a:lnTo>
                <a:lnTo>
                  <a:pt x="2756192" y="1257299"/>
                </a:lnTo>
                <a:lnTo>
                  <a:pt x="2731070" y="1219199"/>
                </a:lnTo>
                <a:lnTo>
                  <a:pt x="2705064" y="1181099"/>
                </a:lnTo>
                <a:lnTo>
                  <a:pt x="2678187" y="1142999"/>
                </a:lnTo>
                <a:lnTo>
                  <a:pt x="2650455" y="1117599"/>
                </a:lnTo>
                <a:lnTo>
                  <a:pt x="2621882" y="1079499"/>
                </a:lnTo>
                <a:lnTo>
                  <a:pt x="2592484" y="1041399"/>
                </a:lnTo>
                <a:lnTo>
                  <a:pt x="2562276" y="1015999"/>
                </a:lnTo>
                <a:lnTo>
                  <a:pt x="2531273" y="977899"/>
                </a:lnTo>
                <a:lnTo>
                  <a:pt x="2499489" y="952499"/>
                </a:lnTo>
                <a:lnTo>
                  <a:pt x="2466940" y="914399"/>
                </a:lnTo>
                <a:lnTo>
                  <a:pt x="2433641" y="888999"/>
                </a:lnTo>
                <a:lnTo>
                  <a:pt x="2399606" y="863599"/>
                </a:lnTo>
                <a:lnTo>
                  <a:pt x="2364851" y="825499"/>
                </a:lnTo>
                <a:lnTo>
                  <a:pt x="2329391" y="800099"/>
                </a:lnTo>
                <a:lnTo>
                  <a:pt x="2293240" y="774699"/>
                </a:lnTo>
                <a:lnTo>
                  <a:pt x="2256415" y="749299"/>
                </a:lnTo>
                <a:lnTo>
                  <a:pt x="2218928" y="723899"/>
                </a:lnTo>
                <a:lnTo>
                  <a:pt x="2180797" y="698499"/>
                </a:lnTo>
                <a:lnTo>
                  <a:pt x="2142035" y="673099"/>
                </a:lnTo>
                <a:lnTo>
                  <a:pt x="2102658" y="647699"/>
                </a:lnTo>
                <a:lnTo>
                  <a:pt x="2062680" y="634999"/>
                </a:lnTo>
                <a:lnTo>
                  <a:pt x="1980984" y="584199"/>
                </a:lnTo>
                <a:lnTo>
                  <a:pt x="1897067" y="558799"/>
                </a:lnTo>
                <a:lnTo>
                  <a:pt x="1854313" y="533399"/>
                </a:lnTo>
                <a:lnTo>
                  <a:pt x="1767289" y="507999"/>
                </a:lnTo>
                <a:lnTo>
                  <a:pt x="1495168" y="431799"/>
                </a:lnTo>
                <a:lnTo>
                  <a:pt x="1448360" y="431799"/>
                </a:lnTo>
                <a:lnTo>
                  <a:pt x="1401178" y="419099"/>
                </a:lnTo>
                <a:lnTo>
                  <a:pt x="1305747" y="419099"/>
                </a:lnTo>
                <a:lnTo>
                  <a:pt x="1257528" y="406399"/>
                </a:lnTo>
                <a:lnTo>
                  <a:pt x="2497457" y="406399"/>
                </a:lnTo>
                <a:lnTo>
                  <a:pt x="2516030" y="419099"/>
                </a:lnTo>
                <a:lnTo>
                  <a:pt x="2552629" y="444499"/>
                </a:lnTo>
                <a:lnTo>
                  <a:pt x="2588670" y="482599"/>
                </a:lnTo>
                <a:lnTo>
                  <a:pt x="2624144" y="507999"/>
                </a:lnTo>
                <a:lnTo>
                  <a:pt x="2659040" y="533399"/>
                </a:lnTo>
                <a:lnTo>
                  <a:pt x="2693349" y="558799"/>
                </a:lnTo>
                <a:lnTo>
                  <a:pt x="2727060" y="596899"/>
                </a:lnTo>
                <a:lnTo>
                  <a:pt x="2760163" y="622299"/>
                </a:lnTo>
                <a:lnTo>
                  <a:pt x="2792648" y="660399"/>
                </a:lnTo>
                <a:lnTo>
                  <a:pt x="2824505" y="685799"/>
                </a:lnTo>
                <a:lnTo>
                  <a:pt x="2855724" y="723899"/>
                </a:lnTo>
                <a:lnTo>
                  <a:pt x="2886295" y="749299"/>
                </a:lnTo>
                <a:lnTo>
                  <a:pt x="2916208" y="787399"/>
                </a:lnTo>
                <a:lnTo>
                  <a:pt x="2945452" y="812799"/>
                </a:lnTo>
                <a:lnTo>
                  <a:pt x="2974017" y="850899"/>
                </a:lnTo>
                <a:lnTo>
                  <a:pt x="3001894" y="888999"/>
                </a:lnTo>
                <a:lnTo>
                  <a:pt x="3029073" y="927099"/>
                </a:lnTo>
                <a:lnTo>
                  <a:pt x="3055542" y="965199"/>
                </a:lnTo>
                <a:lnTo>
                  <a:pt x="3081293" y="1003299"/>
                </a:lnTo>
                <a:lnTo>
                  <a:pt x="3106314" y="1028699"/>
                </a:lnTo>
                <a:lnTo>
                  <a:pt x="3130596" y="1066799"/>
                </a:lnTo>
                <a:lnTo>
                  <a:pt x="3154130" y="1104899"/>
                </a:lnTo>
                <a:lnTo>
                  <a:pt x="3176904" y="1155699"/>
                </a:lnTo>
                <a:lnTo>
                  <a:pt x="3198908" y="1193799"/>
                </a:lnTo>
                <a:lnTo>
                  <a:pt x="3220133" y="1231899"/>
                </a:lnTo>
                <a:lnTo>
                  <a:pt x="3240568" y="1269999"/>
                </a:lnTo>
                <a:lnTo>
                  <a:pt x="3260204" y="1308099"/>
                </a:lnTo>
                <a:lnTo>
                  <a:pt x="3279030" y="1346199"/>
                </a:lnTo>
                <a:lnTo>
                  <a:pt x="3297036" y="1396999"/>
                </a:lnTo>
                <a:lnTo>
                  <a:pt x="3314212" y="1435099"/>
                </a:lnTo>
                <a:lnTo>
                  <a:pt x="3330548" y="1473199"/>
                </a:lnTo>
                <a:lnTo>
                  <a:pt x="3346034" y="1523999"/>
                </a:lnTo>
                <a:lnTo>
                  <a:pt x="3360659" y="1562099"/>
                </a:lnTo>
                <a:lnTo>
                  <a:pt x="3374414" y="1600199"/>
                </a:lnTo>
                <a:lnTo>
                  <a:pt x="3387289" y="1650999"/>
                </a:lnTo>
                <a:lnTo>
                  <a:pt x="3399273" y="1689099"/>
                </a:lnTo>
                <a:lnTo>
                  <a:pt x="3410356" y="1739899"/>
                </a:lnTo>
                <a:lnTo>
                  <a:pt x="3420528" y="1777999"/>
                </a:lnTo>
                <a:lnTo>
                  <a:pt x="3429780" y="1828799"/>
                </a:lnTo>
                <a:lnTo>
                  <a:pt x="3438101" y="1866899"/>
                </a:lnTo>
                <a:lnTo>
                  <a:pt x="3445480" y="1917699"/>
                </a:lnTo>
                <a:lnTo>
                  <a:pt x="3451908" y="1968499"/>
                </a:lnTo>
                <a:lnTo>
                  <a:pt x="3457376" y="2006599"/>
                </a:lnTo>
                <a:lnTo>
                  <a:pt x="3461871" y="2057399"/>
                </a:lnTo>
                <a:lnTo>
                  <a:pt x="3465386" y="2108199"/>
                </a:lnTo>
                <a:lnTo>
                  <a:pt x="3467099" y="2133599"/>
                </a:lnTo>
                <a:lnTo>
                  <a:pt x="3467099" y="2349499"/>
                </a:lnTo>
                <a:lnTo>
                  <a:pt x="3462679" y="2412999"/>
                </a:lnTo>
                <a:lnTo>
                  <a:pt x="3457181" y="2463799"/>
                </a:lnTo>
                <a:lnTo>
                  <a:pt x="3450237" y="2514599"/>
                </a:lnTo>
                <a:lnTo>
                  <a:pt x="3441902" y="2565399"/>
                </a:lnTo>
                <a:lnTo>
                  <a:pt x="3432232" y="2616199"/>
                </a:lnTo>
                <a:lnTo>
                  <a:pt x="3421282" y="2666999"/>
                </a:lnTo>
                <a:lnTo>
                  <a:pt x="3409109" y="2717799"/>
                </a:lnTo>
                <a:lnTo>
                  <a:pt x="3395767" y="2768599"/>
                </a:lnTo>
                <a:lnTo>
                  <a:pt x="3381312" y="2819399"/>
                </a:lnTo>
                <a:lnTo>
                  <a:pt x="3365801" y="2857499"/>
                </a:lnTo>
                <a:lnTo>
                  <a:pt x="3349288" y="2908299"/>
                </a:lnTo>
                <a:lnTo>
                  <a:pt x="3331829" y="2946399"/>
                </a:lnTo>
                <a:lnTo>
                  <a:pt x="3313479" y="2997199"/>
                </a:lnTo>
                <a:lnTo>
                  <a:pt x="3294296" y="3035299"/>
                </a:lnTo>
                <a:lnTo>
                  <a:pt x="3274333" y="3086099"/>
                </a:lnTo>
                <a:lnTo>
                  <a:pt x="3253647" y="3124199"/>
                </a:lnTo>
                <a:lnTo>
                  <a:pt x="3232293" y="3162299"/>
                </a:lnTo>
                <a:lnTo>
                  <a:pt x="3210326" y="3213099"/>
                </a:lnTo>
                <a:lnTo>
                  <a:pt x="3187804" y="3251199"/>
                </a:lnTo>
                <a:lnTo>
                  <a:pt x="3164780" y="3289299"/>
                </a:lnTo>
                <a:lnTo>
                  <a:pt x="3141311" y="3327399"/>
                </a:lnTo>
                <a:lnTo>
                  <a:pt x="3117452" y="3365499"/>
                </a:lnTo>
                <a:lnTo>
                  <a:pt x="3093259" y="3403599"/>
                </a:lnTo>
                <a:lnTo>
                  <a:pt x="3068788" y="3441699"/>
                </a:lnTo>
                <a:lnTo>
                  <a:pt x="3044093" y="3492499"/>
                </a:lnTo>
                <a:lnTo>
                  <a:pt x="2969229" y="3606799"/>
                </a:lnTo>
                <a:lnTo>
                  <a:pt x="2916378" y="3682999"/>
                </a:lnTo>
                <a:lnTo>
                  <a:pt x="2888746" y="3721099"/>
                </a:lnTo>
                <a:lnTo>
                  <a:pt x="2861361" y="3771899"/>
                </a:lnTo>
                <a:lnTo>
                  <a:pt x="2834278" y="3809999"/>
                </a:lnTo>
                <a:lnTo>
                  <a:pt x="2807553" y="3848099"/>
                </a:lnTo>
                <a:lnTo>
                  <a:pt x="2781240" y="3898899"/>
                </a:lnTo>
                <a:lnTo>
                  <a:pt x="2755398" y="3936999"/>
                </a:lnTo>
                <a:lnTo>
                  <a:pt x="2730080" y="3975099"/>
                </a:lnTo>
                <a:lnTo>
                  <a:pt x="2705342" y="4025899"/>
                </a:lnTo>
                <a:lnTo>
                  <a:pt x="2681241" y="4063999"/>
                </a:lnTo>
                <a:lnTo>
                  <a:pt x="2657832" y="4114799"/>
                </a:lnTo>
                <a:lnTo>
                  <a:pt x="2635171" y="4152899"/>
                </a:lnTo>
                <a:lnTo>
                  <a:pt x="2613314" y="4203699"/>
                </a:lnTo>
                <a:lnTo>
                  <a:pt x="2592316" y="4241799"/>
                </a:lnTo>
                <a:lnTo>
                  <a:pt x="2572233" y="4292599"/>
                </a:lnTo>
                <a:lnTo>
                  <a:pt x="2553121" y="4343399"/>
                </a:lnTo>
                <a:lnTo>
                  <a:pt x="2535036" y="4381499"/>
                </a:lnTo>
                <a:lnTo>
                  <a:pt x="2518032" y="4432299"/>
                </a:lnTo>
                <a:lnTo>
                  <a:pt x="2510100" y="4457699"/>
                </a:lnTo>
                <a:close/>
              </a:path>
              <a:path w="3467100" h="5575300">
                <a:moveTo>
                  <a:pt x="1236364" y="2400299"/>
                </a:moveTo>
                <a:lnTo>
                  <a:pt x="1045931" y="2400299"/>
                </a:lnTo>
                <a:lnTo>
                  <a:pt x="1093813" y="2387599"/>
                </a:lnTo>
                <a:lnTo>
                  <a:pt x="1189826" y="2387599"/>
                </a:lnTo>
                <a:lnTo>
                  <a:pt x="1236364" y="2400299"/>
                </a:lnTo>
                <a:close/>
              </a:path>
              <a:path w="3467100" h="5575300">
                <a:moveTo>
                  <a:pt x="1783268" y="4457699"/>
                </a:moveTo>
                <a:lnTo>
                  <a:pt x="501793" y="4457699"/>
                </a:lnTo>
                <a:lnTo>
                  <a:pt x="546506" y="4432299"/>
                </a:lnTo>
                <a:lnTo>
                  <a:pt x="590237" y="4406899"/>
                </a:lnTo>
                <a:lnTo>
                  <a:pt x="632982" y="4381499"/>
                </a:lnTo>
                <a:lnTo>
                  <a:pt x="674740" y="4356099"/>
                </a:lnTo>
                <a:lnTo>
                  <a:pt x="715507" y="4330699"/>
                </a:lnTo>
                <a:lnTo>
                  <a:pt x="755281" y="4305299"/>
                </a:lnTo>
                <a:lnTo>
                  <a:pt x="794060" y="4279899"/>
                </a:lnTo>
                <a:lnTo>
                  <a:pt x="831841" y="4254499"/>
                </a:lnTo>
                <a:lnTo>
                  <a:pt x="779736" y="4190999"/>
                </a:lnTo>
                <a:lnTo>
                  <a:pt x="731820" y="4127499"/>
                </a:lnTo>
                <a:lnTo>
                  <a:pt x="687922" y="4063999"/>
                </a:lnTo>
                <a:lnTo>
                  <a:pt x="647871" y="4013199"/>
                </a:lnTo>
                <a:lnTo>
                  <a:pt x="611495" y="3949699"/>
                </a:lnTo>
                <a:lnTo>
                  <a:pt x="578622" y="3898899"/>
                </a:lnTo>
                <a:lnTo>
                  <a:pt x="549083" y="3835399"/>
                </a:lnTo>
                <a:lnTo>
                  <a:pt x="522704" y="3784599"/>
                </a:lnTo>
                <a:lnTo>
                  <a:pt x="499316" y="3733799"/>
                </a:lnTo>
                <a:lnTo>
                  <a:pt x="478746" y="3682999"/>
                </a:lnTo>
                <a:lnTo>
                  <a:pt x="460824" y="3632199"/>
                </a:lnTo>
                <a:lnTo>
                  <a:pt x="445377" y="3581399"/>
                </a:lnTo>
                <a:lnTo>
                  <a:pt x="432236" y="3530599"/>
                </a:lnTo>
                <a:lnTo>
                  <a:pt x="421227" y="3479799"/>
                </a:lnTo>
                <a:lnTo>
                  <a:pt x="412181" y="3441699"/>
                </a:lnTo>
                <a:lnTo>
                  <a:pt x="404925" y="3403599"/>
                </a:lnTo>
                <a:lnTo>
                  <a:pt x="399289" y="3365499"/>
                </a:lnTo>
                <a:lnTo>
                  <a:pt x="395101" y="3327399"/>
                </a:lnTo>
                <a:lnTo>
                  <a:pt x="392190" y="3289299"/>
                </a:lnTo>
                <a:lnTo>
                  <a:pt x="390384" y="3251199"/>
                </a:lnTo>
                <a:lnTo>
                  <a:pt x="389403" y="3200399"/>
                </a:lnTo>
                <a:lnTo>
                  <a:pt x="389886" y="3174999"/>
                </a:lnTo>
                <a:lnTo>
                  <a:pt x="390789" y="3162299"/>
                </a:lnTo>
                <a:lnTo>
                  <a:pt x="391940" y="3136899"/>
                </a:lnTo>
                <a:lnTo>
                  <a:pt x="393169" y="3124199"/>
                </a:lnTo>
                <a:lnTo>
                  <a:pt x="395536" y="3073399"/>
                </a:lnTo>
                <a:lnTo>
                  <a:pt x="400944" y="3035299"/>
                </a:lnTo>
                <a:lnTo>
                  <a:pt x="409295" y="2984499"/>
                </a:lnTo>
                <a:lnTo>
                  <a:pt x="420494" y="2933699"/>
                </a:lnTo>
                <a:lnTo>
                  <a:pt x="434443" y="2895599"/>
                </a:lnTo>
                <a:lnTo>
                  <a:pt x="451047" y="2844799"/>
                </a:lnTo>
                <a:lnTo>
                  <a:pt x="470209" y="2806699"/>
                </a:lnTo>
                <a:lnTo>
                  <a:pt x="491832" y="2768599"/>
                </a:lnTo>
                <a:lnTo>
                  <a:pt x="515820" y="2730499"/>
                </a:lnTo>
                <a:lnTo>
                  <a:pt x="542077" y="2692399"/>
                </a:lnTo>
                <a:lnTo>
                  <a:pt x="570505" y="2654299"/>
                </a:lnTo>
                <a:lnTo>
                  <a:pt x="601009" y="2616199"/>
                </a:lnTo>
                <a:lnTo>
                  <a:pt x="633492" y="2590799"/>
                </a:lnTo>
                <a:lnTo>
                  <a:pt x="667857" y="2565399"/>
                </a:lnTo>
                <a:lnTo>
                  <a:pt x="704008" y="2527299"/>
                </a:lnTo>
                <a:lnTo>
                  <a:pt x="741849" y="2501899"/>
                </a:lnTo>
                <a:lnTo>
                  <a:pt x="781282" y="2476499"/>
                </a:lnTo>
                <a:lnTo>
                  <a:pt x="822212" y="2463799"/>
                </a:lnTo>
                <a:lnTo>
                  <a:pt x="864542" y="2438399"/>
                </a:lnTo>
                <a:lnTo>
                  <a:pt x="908175" y="2425699"/>
                </a:lnTo>
                <a:lnTo>
                  <a:pt x="998967" y="2400299"/>
                </a:lnTo>
                <a:lnTo>
                  <a:pt x="1282041" y="2400299"/>
                </a:lnTo>
                <a:lnTo>
                  <a:pt x="1370461" y="2425699"/>
                </a:lnTo>
                <a:lnTo>
                  <a:pt x="1454380" y="2451099"/>
                </a:lnTo>
                <a:lnTo>
                  <a:pt x="1494431" y="2476499"/>
                </a:lnTo>
                <a:lnTo>
                  <a:pt x="1533091" y="2501899"/>
                </a:lnTo>
                <a:lnTo>
                  <a:pt x="1570273" y="2527299"/>
                </a:lnTo>
                <a:lnTo>
                  <a:pt x="1605887" y="2552699"/>
                </a:lnTo>
                <a:lnTo>
                  <a:pt x="1639846" y="2578099"/>
                </a:lnTo>
                <a:lnTo>
                  <a:pt x="1672062" y="2603499"/>
                </a:lnTo>
                <a:lnTo>
                  <a:pt x="1702445" y="2641599"/>
                </a:lnTo>
                <a:lnTo>
                  <a:pt x="1730907" y="2679699"/>
                </a:lnTo>
                <a:lnTo>
                  <a:pt x="1757361" y="2705099"/>
                </a:lnTo>
                <a:lnTo>
                  <a:pt x="1781718" y="2743199"/>
                </a:lnTo>
                <a:lnTo>
                  <a:pt x="1803889" y="2781299"/>
                </a:lnTo>
                <a:lnTo>
                  <a:pt x="1813837" y="2806699"/>
                </a:lnTo>
                <a:lnTo>
                  <a:pt x="1093113" y="2806699"/>
                </a:lnTo>
                <a:lnTo>
                  <a:pt x="1045952" y="2819399"/>
                </a:lnTo>
                <a:lnTo>
                  <a:pt x="1001541" y="2832099"/>
                </a:lnTo>
                <a:lnTo>
                  <a:pt x="960403" y="2857499"/>
                </a:lnTo>
                <a:lnTo>
                  <a:pt x="923059" y="2882899"/>
                </a:lnTo>
                <a:lnTo>
                  <a:pt x="890029" y="2920999"/>
                </a:lnTo>
                <a:lnTo>
                  <a:pt x="861835" y="2959099"/>
                </a:lnTo>
                <a:lnTo>
                  <a:pt x="838999" y="2997199"/>
                </a:lnTo>
                <a:lnTo>
                  <a:pt x="822042" y="3047999"/>
                </a:lnTo>
                <a:lnTo>
                  <a:pt x="811486" y="3086099"/>
                </a:lnTo>
                <a:lnTo>
                  <a:pt x="807851" y="3136899"/>
                </a:lnTo>
                <a:lnTo>
                  <a:pt x="807851" y="3162299"/>
                </a:lnTo>
                <a:lnTo>
                  <a:pt x="805680" y="3174999"/>
                </a:lnTo>
                <a:lnTo>
                  <a:pt x="804875" y="3174999"/>
                </a:lnTo>
                <a:lnTo>
                  <a:pt x="804008" y="3187699"/>
                </a:lnTo>
                <a:lnTo>
                  <a:pt x="803510" y="3213099"/>
                </a:lnTo>
                <a:lnTo>
                  <a:pt x="803809" y="3238499"/>
                </a:lnTo>
                <a:lnTo>
                  <a:pt x="808517" y="3301999"/>
                </a:lnTo>
                <a:lnTo>
                  <a:pt x="813786" y="3340099"/>
                </a:lnTo>
                <a:lnTo>
                  <a:pt x="821570" y="3378199"/>
                </a:lnTo>
                <a:lnTo>
                  <a:pt x="832299" y="3428999"/>
                </a:lnTo>
                <a:lnTo>
                  <a:pt x="846402" y="3479799"/>
                </a:lnTo>
                <a:lnTo>
                  <a:pt x="864309" y="3530599"/>
                </a:lnTo>
                <a:lnTo>
                  <a:pt x="886450" y="3581399"/>
                </a:lnTo>
                <a:lnTo>
                  <a:pt x="913253" y="3644899"/>
                </a:lnTo>
                <a:lnTo>
                  <a:pt x="945149" y="3708399"/>
                </a:lnTo>
                <a:lnTo>
                  <a:pt x="982566" y="3771899"/>
                </a:lnTo>
                <a:lnTo>
                  <a:pt x="1025935" y="3835399"/>
                </a:lnTo>
                <a:lnTo>
                  <a:pt x="1075684" y="3898899"/>
                </a:lnTo>
                <a:lnTo>
                  <a:pt x="1132243" y="3962399"/>
                </a:lnTo>
                <a:lnTo>
                  <a:pt x="1636414" y="3962399"/>
                </a:lnTo>
                <a:lnTo>
                  <a:pt x="1621977" y="3987799"/>
                </a:lnTo>
                <a:lnTo>
                  <a:pt x="1582351" y="4051299"/>
                </a:lnTo>
                <a:lnTo>
                  <a:pt x="1539029" y="4114799"/>
                </a:lnTo>
                <a:lnTo>
                  <a:pt x="1491846" y="4178299"/>
                </a:lnTo>
                <a:lnTo>
                  <a:pt x="1440638" y="4241799"/>
                </a:lnTo>
                <a:lnTo>
                  <a:pt x="1478239" y="4267199"/>
                </a:lnTo>
                <a:lnTo>
                  <a:pt x="1517277" y="4292599"/>
                </a:lnTo>
                <a:lnTo>
                  <a:pt x="1557781" y="4317999"/>
                </a:lnTo>
                <a:lnTo>
                  <a:pt x="1599778" y="4356099"/>
                </a:lnTo>
                <a:lnTo>
                  <a:pt x="1643297" y="4381499"/>
                </a:lnTo>
                <a:lnTo>
                  <a:pt x="1688367" y="4406899"/>
                </a:lnTo>
                <a:lnTo>
                  <a:pt x="1735014" y="4432299"/>
                </a:lnTo>
                <a:lnTo>
                  <a:pt x="1783268" y="4457699"/>
                </a:lnTo>
                <a:close/>
              </a:path>
              <a:path w="3467100" h="5575300">
                <a:moveTo>
                  <a:pt x="1636414" y="3962399"/>
                </a:moveTo>
                <a:lnTo>
                  <a:pt x="1132243" y="3962399"/>
                </a:lnTo>
                <a:lnTo>
                  <a:pt x="1165105" y="3924299"/>
                </a:lnTo>
                <a:lnTo>
                  <a:pt x="1196489" y="3886199"/>
                </a:lnTo>
                <a:lnTo>
                  <a:pt x="1226392" y="3835399"/>
                </a:lnTo>
                <a:lnTo>
                  <a:pt x="1254810" y="3797299"/>
                </a:lnTo>
                <a:lnTo>
                  <a:pt x="1281739" y="3746499"/>
                </a:lnTo>
                <a:lnTo>
                  <a:pt x="1307175" y="3708399"/>
                </a:lnTo>
                <a:lnTo>
                  <a:pt x="1331116" y="3657599"/>
                </a:lnTo>
                <a:lnTo>
                  <a:pt x="1353556" y="3606799"/>
                </a:lnTo>
                <a:lnTo>
                  <a:pt x="1385583" y="3530599"/>
                </a:lnTo>
                <a:lnTo>
                  <a:pt x="1411537" y="3467099"/>
                </a:lnTo>
                <a:lnTo>
                  <a:pt x="1432058" y="3403599"/>
                </a:lnTo>
                <a:lnTo>
                  <a:pt x="1447782" y="3340099"/>
                </a:lnTo>
                <a:lnTo>
                  <a:pt x="1459349" y="3289299"/>
                </a:lnTo>
                <a:lnTo>
                  <a:pt x="1467396" y="3238499"/>
                </a:lnTo>
                <a:lnTo>
                  <a:pt x="1472560" y="3200399"/>
                </a:lnTo>
                <a:lnTo>
                  <a:pt x="1476795" y="3149599"/>
                </a:lnTo>
                <a:lnTo>
                  <a:pt x="1477141" y="3136899"/>
                </a:lnTo>
                <a:lnTo>
                  <a:pt x="1473520" y="3086099"/>
                </a:lnTo>
                <a:lnTo>
                  <a:pt x="1462962" y="3047999"/>
                </a:lnTo>
                <a:lnTo>
                  <a:pt x="1446004" y="2997199"/>
                </a:lnTo>
                <a:lnTo>
                  <a:pt x="1423167" y="2959099"/>
                </a:lnTo>
                <a:lnTo>
                  <a:pt x="1394972" y="2920999"/>
                </a:lnTo>
                <a:lnTo>
                  <a:pt x="1361941" y="2882899"/>
                </a:lnTo>
                <a:lnTo>
                  <a:pt x="1324596" y="2857499"/>
                </a:lnTo>
                <a:lnTo>
                  <a:pt x="1283458" y="2832099"/>
                </a:lnTo>
                <a:lnTo>
                  <a:pt x="1239049" y="2819399"/>
                </a:lnTo>
                <a:lnTo>
                  <a:pt x="1191890" y="2806699"/>
                </a:lnTo>
                <a:lnTo>
                  <a:pt x="1813837" y="2806699"/>
                </a:lnTo>
                <a:lnTo>
                  <a:pt x="1823786" y="2832099"/>
                </a:lnTo>
                <a:lnTo>
                  <a:pt x="1841320" y="2870199"/>
                </a:lnTo>
                <a:lnTo>
                  <a:pt x="1856405" y="2908299"/>
                </a:lnTo>
                <a:lnTo>
                  <a:pt x="1868950" y="2959099"/>
                </a:lnTo>
                <a:lnTo>
                  <a:pt x="1878868" y="2997199"/>
                </a:lnTo>
                <a:lnTo>
                  <a:pt x="1886070" y="3047999"/>
                </a:lnTo>
                <a:lnTo>
                  <a:pt x="1890469" y="3086099"/>
                </a:lnTo>
                <a:lnTo>
                  <a:pt x="1891975" y="3136899"/>
                </a:lnTo>
                <a:lnTo>
                  <a:pt x="1891924" y="3149599"/>
                </a:lnTo>
                <a:lnTo>
                  <a:pt x="1891636" y="3162299"/>
                </a:lnTo>
                <a:lnTo>
                  <a:pt x="1890945" y="3174999"/>
                </a:lnTo>
                <a:lnTo>
                  <a:pt x="1889688" y="3200399"/>
                </a:lnTo>
                <a:lnTo>
                  <a:pt x="1887699" y="3213099"/>
                </a:lnTo>
                <a:lnTo>
                  <a:pt x="1884813" y="3251199"/>
                </a:lnTo>
                <a:lnTo>
                  <a:pt x="1880867" y="3276599"/>
                </a:lnTo>
                <a:lnTo>
                  <a:pt x="1875695" y="3314699"/>
                </a:lnTo>
                <a:lnTo>
                  <a:pt x="1869132" y="3352799"/>
                </a:lnTo>
                <a:lnTo>
                  <a:pt x="1861014" y="3390899"/>
                </a:lnTo>
                <a:lnTo>
                  <a:pt x="1851177" y="3441699"/>
                </a:lnTo>
                <a:lnTo>
                  <a:pt x="1839455" y="3479799"/>
                </a:lnTo>
                <a:lnTo>
                  <a:pt x="1825683" y="3530599"/>
                </a:lnTo>
                <a:lnTo>
                  <a:pt x="1809698" y="3581399"/>
                </a:lnTo>
                <a:lnTo>
                  <a:pt x="1791334" y="3632199"/>
                </a:lnTo>
                <a:lnTo>
                  <a:pt x="1770427" y="3695699"/>
                </a:lnTo>
                <a:lnTo>
                  <a:pt x="1746811" y="3746499"/>
                </a:lnTo>
                <a:lnTo>
                  <a:pt x="1720324" y="3809999"/>
                </a:lnTo>
                <a:lnTo>
                  <a:pt x="1690798" y="3873499"/>
                </a:lnTo>
                <a:lnTo>
                  <a:pt x="1658071" y="3924299"/>
                </a:lnTo>
                <a:lnTo>
                  <a:pt x="1636414" y="3962399"/>
                </a:lnTo>
                <a:close/>
              </a:path>
              <a:path w="3467100" h="5575300">
                <a:moveTo>
                  <a:pt x="331737" y="5575299"/>
                </a:moveTo>
                <a:lnTo>
                  <a:pt x="0" y="5575299"/>
                </a:lnTo>
                <a:lnTo>
                  <a:pt x="0" y="3873499"/>
                </a:lnTo>
                <a:lnTo>
                  <a:pt x="2992" y="3873499"/>
                </a:lnTo>
                <a:lnTo>
                  <a:pt x="26701" y="3911599"/>
                </a:lnTo>
                <a:lnTo>
                  <a:pt x="49905" y="3962399"/>
                </a:lnTo>
                <a:lnTo>
                  <a:pt x="72543" y="4013199"/>
                </a:lnTo>
                <a:lnTo>
                  <a:pt x="94556" y="4051299"/>
                </a:lnTo>
                <a:lnTo>
                  <a:pt x="115885" y="4102099"/>
                </a:lnTo>
                <a:lnTo>
                  <a:pt x="136471" y="4152899"/>
                </a:lnTo>
                <a:lnTo>
                  <a:pt x="156255" y="4203699"/>
                </a:lnTo>
                <a:lnTo>
                  <a:pt x="175177" y="4254499"/>
                </a:lnTo>
                <a:lnTo>
                  <a:pt x="193177" y="4305299"/>
                </a:lnTo>
                <a:lnTo>
                  <a:pt x="210198" y="4356099"/>
                </a:lnTo>
                <a:lnTo>
                  <a:pt x="226178" y="4406899"/>
                </a:lnTo>
                <a:lnTo>
                  <a:pt x="241060" y="4457699"/>
                </a:lnTo>
                <a:lnTo>
                  <a:pt x="2510100" y="4457699"/>
                </a:lnTo>
                <a:lnTo>
                  <a:pt x="2502167" y="4483099"/>
                </a:lnTo>
                <a:lnTo>
                  <a:pt x="2487496" y="4533899"/>
                </a:lnTo>
                <a:lnTo>
                  <a:pt x="2474074" y="4584699"/>
                </a:lnTo>
                <a:lnTo>
                  <a:pt x="2461958" y="4648199"/>
                </a:lnTo>
                <a:lnTo>
                  <a:pt x="2451202" y="4698999"/>
                </a:lnTo>
                <a:lnTo>
                  <a:pt x="2449234" y="4724399"/>
                </a:lnTo>
                <a:lnTo>
                  <a:pt x="2446411" y="4762499"/>
                </a:lnTo>
                <a:lnTo>
                  <a:pt x="2442953" y="4800599"/>
                </a:lnTo>
                <a:lnTo>
                  <a:pt x="2439078" y="4851399"/>
                </a:lnTo>
                <a:lnTo>
                  <a:pt x="2437042" y="4876799"/>
                </a:lnTo>
                <a:lnTo>
                  <a:pt x="309503" y="4876799"/>
                </a:lnTo>
                <a:lnTo>
                  <a:pt x="312468" y="4927599"/>
                </a:lnTo>
                <a:lnTo>
                  <a:pt x="314610" y="4965699"/>
                </a:lnTo>
                <a:lnTo>
                  <a:pt x="315910" y="5016499"/>
                </a:lnTo>
                <a:lnTo>
                  <a:pt x="316238" y="5054599"/>
                </a:lnTo>
                <a:lnTo>
                  <a:pt x="316347" y="5460999"/>
                </a:lnTo>
                <a:lnTo>
                  <a:pt x="318874" y="5511799"/>
                </a:lnTo>
                <a:lnTo>
                  <a:pt x="326355" y="5549899"/>
                </a:lnTo>
                <a:lnTo>
                  <a:pt x="331737" y="5575299"/>
                </a:lnTo>
                <a:close/>
              </a:path>
              <a:path w="3467100" h="5575300">
                <a:moveTo>
                  <a:pt x="2411003" y="5575299"/>
                </a:moveTo>
                <a:lnTo>
                  <a:pt x="1988562" y="5575299"/>
                </a:lnTo>
                <a:lnTo>
                  <a:pt x="1993948" y="5549899"/>
                </a:lnTo>
                <a:lnTo>
                  <a:pt x="2001422" y="5511799"/>
                </a:lnTo>
                <a:lnTo>
                  <a:pt x="2003945" y="5460999"/>
                </a:lnTo>
                <a:lnTo>
                  <a:pt x="2003945" y="5448299"/>
                </a:lnTo>
                <a:lnTo>
                  <a:pt x="1160160" y="5448299"/>
                </a:lnTo>
                <a:lnTo>
                  <a:pt x="1112601" y="5435599"/>
                </a:lnTo>
                <a:lnTo>
                  <a:pt x="1068945" y="5422899"/>
                </a:lnTo>
                <a:lnTo>
                  <a:pt x="1030436" y="5397499"/>
                </a:lnTo>
                <a:lnTo>
                  <a:pt x="998318" y="5372099"/>
                </a:lnTo>
                <a:lnTo>
                  <a:pt x="973836" y="5333999"/>
                </a:lnTo>
                <a:lnTo>
                  <a:pt x="958234" y="5283199"/>
                </a:lnTo>
                <a:lnTo>
                  <a:pt x="952757" y="5232399"/>
                </a:lnTo>
                <a:lnTo>
                  <a:pt x="958234" y="5194299"/>
                </a:lnTo>
                <a:lnTo>
                  <a:pt x="973836" y="5143499"/>
                </a:lnTo>
                <a:lnTo>
                  <a:pt x="998318" y="5105399"/>
                </a:lnTo>
                <a:lnTo>
                  <a:pt x="1030436" y="5079999"/>
                </a:lnTo>
                <a:lnTo>
                  <a:pt x="1068945" y="5054599"/>
                </a:lnTo>
                <a:lnTo>
                  <a:pt x="1112601" y="5029199"/>
                </a:lnTo>
                <a:lnTo>
                  <a:pt x="2011563" y="5029199"/>
                </a:lnTo>
                <a:lnTo>
                  <a:pt x="2013848" y="4991099"/>
                </a:lnTo>
                <a:lnTo>
                  <a:pt x="2016290" y="4952999"/>
                </a:lnTo>
                <a:lnTo>
                  <a:pt x="2018833" y="4914899"/>
                </a:lnTo>
                <a:lnTo>
                  <a:pt x="2021422" y="4876799"/>
                </a:lnTo>
                <a:lnTo>
                  <a:pt x="2437042" y="4876799"/>
                </a:lnTo>
                <a:lnTo>
                  <a:pt x="2435007" y="4902199"/>
                </a:lnTo>
                <a:lnTo>
                  <a:pt x="2430959" y="4965699"/>
                </a:lnTo>
                <a:lnTo>
                  <a:pt x="2427155" y="5029199"/>
                </a:lnTo>
                <a:lnTo>
                  <a:pt x="2421155" y="5143499"/>
                </a:lnTo>
                <a:lnTo>
                  <a:pt x="2419399" y="5194299"/>
                </a:lnTo>
                <a:lnTo>
                  <a:pt x="2418764" y="5232399"/>
                </a:lnTo>
                <a:lnTo>
                  <a:pt x="2418764" y="5460999"/>
                </a:lnTo>
                <a:lnTo>
                  <a:pt x="2417358" y="5511799"/>
                </a:lnTo>
                <a:lnTo>
                  <a:pt x="2413164" y="5562599"/>
                </a:lnTo>
                <a:lnTo>
                  <a:pt x="2411003" y="5575299"/>
                </a:lnTo>
                <a:close/>
              </a:path>
            </a:pathLst>
          </a:custGeom>
          <a:solidFill>
            <a:srgbClr val="F3F5F8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3779" y="1533562"/>
            <a:ext cx="502221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90"/>
              <a:t>SEXTORTION</a:t>
            </a:r>
          </a:p>
        </p:txBody>
      </p:sp>
      <p:sp>
        <p:nvSpPr>
          <p:cNvPr id="4" name="object 4"/>
          <p:cNvSpPr/>
          <p:nvPr/>
        </p:nvSpPr>
        <p:spPr>
          <a:xfrm>
            <a:off x="3553650" y="3384613"/>
            <a:ext cx="11182350" cy="559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85" y="10287000"/>
                </a:lnTo>
                <a:lnTo>
                  <a:pt x="1800288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5CE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002885" y="0"/>
            <a:ext cx="285115" cy="10287000"/>
          </a:xfrm>
          <a:custGeom>
            <a:avLst/>
            <a:gdLst/>
            <a:ahLst/>
            <a:cxnLst/>
            <a:rect l="l" t="t" r="r" b="b"/>
            <a:pathLst>
              <a:path w="285115" h="10287000">
                <a:moveTo>
                  <a:pt x="0" y="0"/>
                </a:moveTo>
                <a:lnTo>
                  <a:pt x="285113" y="0"/>
                </a:lnTo>
                <a:lnTo>
                  <a:pt x="2851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10621"/>
            <a:ext cx="353758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545">
                <a:solidFill>
                  <a:srgbClr val="020301"/>
                </a:solidFill>
              </a:rPr>
              <a:t>G</a:t>
            </a:r>
            <a:r>
              <a:rPr dirty="0" sz="6400" spc="-75">
                <a:solidFill>
                  <a:srgbClr val="020301"/>
                </a:solidFill>
              </a:rPr>
              <a:t>L</a:t>
            </a:r>
            <a:r>
              <a:rPr dirty="0" sz="6400" spc="615">
                <a:solidFill>
                  <a:srgbClr val="020301"/>
                </a:solidFill>
              </a:rPr>
              <a:t>A</a:t>
            </a:r>
            <a:r>
              <a:rPr dirty="0" sz="6400" spc="180">
                <a:solidFill>
                  <a:srgbClr val="020301"/>
                </a:solidFill>
              </a:rPr>
              <a:t>R</a:t>
            </a:r>
            <a:r>
              <a:rPr dirty="0" sz="6400" spc="-340">
                <a:solidFill>
                  <a:srgbClr val="020301"/>
                </a:solidFill>
              </a:rPr>
              <a:t>E</a:t>
            </a:r>
            <a:r>
              <a:rPr dirty="0" sz="6400" spc="30">
                <a:solidFill>
                  <a:srgbClr val="020301"/>
                </a:solidFill>
              </a:rPr>
              <a:t>S</a:t>
            </a:r>
            <a:endParaRPr sz="6400"/>
          </a:p>
        </p:txBody>
      </p:sp>
      <p:sp>
        <p:nvSpPr>
          <p:cNvPr id="5" name="object 5"/>
          <p:cNvSpPr txBox="1"/>
          <p:nvPr/>
        </p:nvSpPr>
        <p:spPr>
          <a:xfrm>
            <a:off x="1016000" y="2425877"/>
            <a:ext cx="454406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260" b="1">
                <a:solidFill>
                  <a:srgbClr val="020301"/>
                </a:solidFill>
                <a:latin typeface="Arial"/>
                <a:cs typeface="Arial"/>
              </a:rPr>
              <a:t>OUR</a:t>
            </a:r>
            <a:r>
              <a:rPr dirty="0" sz="4200" spc="210" b="1">
                <a:solidFill>
                  <a:srgbClr val="020301"/>
                </a:solidFill>
                <a:latin typeface="Arial"/>
                <a:cs typeface="Arial"/>
              </a:rPr>
              <a:t> </a:t>
            </a:r>
            <a:r>
              <a:rPr dirty="0" sz="4200" spc="285" b="1">
                <a:solidFill>
                  <a:srgbClr val="020301"/>
                </a:solidFill>
                <a:latin typeface="Arial"/>
                <a:cs typeface="Arial"/>
              </a:rPr>
              <a:t>SOLUTION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1622" y="938887"/>
            <a:ext cx="7644765" cy="2787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3150" spc="-160">
                <a:solidFill>
                  <a:srgbClr val="020301"/>
                </a:solidFill>
                <a:latin typeface="Arial"/>
                <a:cs typeface="Arial"/>
              </a:rPr>
              <a:t>A </a:t>
            </a:r>
            <a:r>
              <a:rPr dirty="0" sz="3150" spc="85">
                <a:solidFill>
                  <a:srgbClr val="020301"/>
                </a:solidFill>
                <a:latin typeface="Arial"/>
                <a:cs typeface="Arial"/>
              </a:rPr>
              <a:t>built </a:t>
            </a:r>
            <a:r>
              <a:rPr dirty="0" sz="3150" spc="-20">
                <a:solidFill>
                  <a:srgbClr val="020301"/>
                </a:solidFill>
                <a:latin typeface="Arial"/>
                <a:cs typeface="Arial"/>
              </a:rPr>
              <a:t>in </a:t>
            </a:r>
            <a:r>
              <a:rPr dirty="0" sz="3150" spc="90">
                <a:solidFill>
                  <a:srgbClr val="020301"/>
                </a:solidFill>
                <a:latin typeface="Arial"/>
                <a:cs typeface="Arial"/>
              </a:rPr>
              <a:t>feature </a:t>
            </a:r>
            <a:r>
              <a:rPr dirty="0" sz="3150" spc="95">
                <a:solidFill>
                  <a:srgbClr val="020301"/>
                </a:solidFill>
                <a:latin typeface="Arial"/>
                <a:cs typeface="Arial"/>
              </a:rPr>
              <a:t>for </a:t>
            </a:r>
            <a:r>
              <a:rPr dirty="0" sz="3150" spc="70">
                <a:solidFill>
                  <a:srgbClr val="020301"/>
                </a:solidFill>
                <a:latin typeface="Arial"/>
                <a:cs typeface="Arial"/>
              </a:rPr>
              <a:t>all </a:t>
            </a:r>
            <a:r>
              <a:rPr dirty="0" sz="3150" spc="50">
                <a:solidFill>
                  <a:srgbClr val="020301"/>
                </a:solidFill>
                <a:latin typeface="Arial"/>
                <a:cs typeface="Arial"/>
              </a:rPr>
              <a:t>the </a:t>
            </a:r>
            <a:r>
              <a:rPr dirty="0" sz="3150" spc="-20">
                <a:solidFill>
                  <a:srgbClr val="020301"/>
                </a:solidFill>
                <a:latin typeface="Arial"/>
                <a:cs typeface="Arial"/>
              </a:rPr>
              <a:t>browsers </a:t>
            </a:r>
            <a:r>
              <a:rPr dirty="0" sz="3150" spc="120">
                <a:solidFill>
                  <a:srgbClr val="020301"/>
                </a:solidFill>
                <a:latin typeface="Arial"/>
                <a:cs typeface="Arial"/>
              </a:rPr>
              <a:t>that  </a:t>
            </a:r>
            <a:r>
              <a:rPr dirty="0" sz="3150" spc="45">
                <a:solidFill>
                  <a:srgbClr val="020301"/>
                </a:solidFill>
                <a:latin typeface="Arial"/>
                <a:cs typeface="Arial"/>
              </a:rPr>
              <a:t>would </a:t>
            </a:r>
            <a:r>
              <a:rPr dirty="0" sz="3150" spc="35">
                <a:solidFill>
                  <a:srgbClr val="020301"/>
                </a:solidFill>
                <a:latin typeface="Arial"/>
                <a:cs typeface="Arial"/>
              </a:rPr>
              <a:t>monitor </a:t>
            </a:r>
            <a:r>
              <a:rPr dirty="0" sz="3150" spc="50">
                <a:solidFill>
                  <a:srgbClr val="020301"/>
                </a:solidFill>
                <a:latin typeface="Arial"/>
                <a:cs typeface="Arial"/>
              </a:rPr>
              <a:t>the </a:t>
            </a:r>
            <a:r>
              <a:rPr dirty="0" sz="3150" spc="25">
                <a:solidFill>
                  <a:srgbClr val="020301"/>
                </a:solidFill>
                <a:latin typeface="Arial"/>
                <a:cs typeface="Arial"/>
              </a:rPr>
              <a:t>uploads </a:t>
            </a:r>
            <a:r>
              <a:rPr dirty="0" sz="3150" spc="130">
                <a:solidFill>
                  <a:srgbClr val="020301"/>
                </a:solidFill>
                <a:latin typeface="Arial"/>
                <a:cs typeface="Arial"/>
              </a:rPr>
              <a:t>of </a:t>
            </a:r>
            <a:r>
              <a:rPr dirty="0" sz="3150" spc="-30">
                <a:solidFill>
                  <a:srgbClr val="020301"/>
                </a:solidFill>
                <a:latin typeface="Arial"/>
                <a:cs typeface="Arial"/>
              </a:rPr>
              <a:t>sexually  </a:t>
            </a:r>
            <a:r>
              <a:rPr dirty="0" sz="3150">
                <a:solidFill>
                  <a:srgbClr val="020301"/>
                </a:solidFill>
                <a:latin typeface="Arial"/>
                <a:cs typeface="Arial"/>
              </a:rPr>
              <a:t>suggestive </a:t>
            </a:r>
            <a:r>
              <a:rPr dirty="0" sz="3150" spc="80">
                <a:solidFill>
                  <a:srgbClr val="020301"/>
                </a:solidFill>
                <a:latin typeface="Arial"/>
                <a:cs typeface="Arial"/>
              </a:rPr>
              <a:t>content </a:t>
            </a:r>
            <a:r>
              <a:rPr dirty="0" sz="3150" spc="35">
                <a:solidFill>
                  <a:srgbClr val="020301"/>
                </a:solidFill>
                <a:latin typeface="Arial"/>
                <a:cs typeface="Arial"/>
              </a:rPr>
              <a:t>and </a:t>
            </a:r>
            <a:r>
              <a:rPr dirty="0" sz="3150" spc="70">
                <a:solidFill>
                  <a:srgbClr val="020301"/>
                </a:solidFill>
                <a:latin typeface="Arial"/>
                <a:cs typeface="Arial"/>
              </a:rPr>
              <a:t>will </a:t>
            </a:r>
            <a:r>
              <a:rPr dirty="0" sz="3150" spc="45">
                <a:solidFill>
                  <a:srgbClr val="020301"/>
                </a:solidFill>
                <a:latin typeface="Arial"/>
                <a:cs typeface="Arial"/>
              </a:rPr>
              <a:t>recognize </a:t>
            </a:r>
            <a:r>
              <a:rPr dirty="0" sz="3150" spc="50">
                <a:solidFill>
                  <a:srgbClr val="020301"/>
                </a:solidFill>
                <a:latin typeface="Arial"/>
                <a:cs typeface="Arial"/>
              </a:rPr>
              <a:t>the  </a:t>
            </a:r>
            <a:r>
              <a:rPr dirty="0" sz="3150" spc="-15">
                <a:solidFill>
                  <a:srgbClr val="020301"/>
                </a:solidFill>
                <a:latin typeface="Arial"/>
                <a:cs typeface="Arial"/>
              </a:rPr>
              <a:t>person </a:t>
            </a:r>
            <a:r>
              <a:rPr dirty="0" sz="3150" spc="-20">
                <a:solidFill>
                  <a:srgbClr val="020301"/>
                </a:solidFill>
                <a:latin typeface="Arial"/>
                <a:cs typeface="Arial"/>
              </a:rPr>
              <a:t>in </a:t>
            </a:r>
            <a:r>
              <a:rPr dirty="0" sz="3150" spc="135">
                <a:solidFill>
                  <a:srgbClr val="020301"/>
                </a:solidFill>
                <a:latin typeface="Arial"/>
                <a:cs typeface="Arial"/>
              </a:rPr>
              <a:t>it </a:t>
            </a:r>
            <a:r>
              <a:rPr dirty="0" sz="3150" spc="35">
                <a:solidFill>
                  <a:srgbClr val="020301"/>
                </a:solidFill>
                <a:latin typeface="Arial"/>
                <a:cs typeface="Arial"/>
              </a:rPr>
              <a:t>and </a:t>
            </a:r>
            <a:r>
              <a:rPr dirty="0" sz="3150" spc="-114">
                <a:solidFill>
                  <a:srgbClr val="020301"/>
                </a:solidFill>
                <a:latin typeface="Arial"/>
                <a:cs typeface="Arial"/>
              </a:rPr>
              <a:t>ask </a:t>
            </a:r>
            <a:r>
              <a:rPr dirty="0" sz="3150" spc="95">
                <a:solidFill>
                  <a:srgbClr val="020301"/>
                </a:solidFill>
                <a:latin typeface="Arial"/>
                <a:cs typeface="Arial"/>
              </a:rPr>
              <a:t>for </a:t>
            </a:r>
            <a:r>
              <a:rPr dirty="0" sz="3150" spc="70">
                <a:solidFill>
                  <a:srgbClr val="020301"/>
                </a:solidFill>
                <a:latin typeface="Arial"/>
                <a:cs typeface="Arial"/>
              </a:rPr>
              <a:t>confirmation </a:t>
            </a:r>
            <a:r>
              <a:rPr dirty="0" sz="3150" spc="35">
                <a:solidFill>
                  <a:srgbClr val="020301"/>
                </a:solidFill>
                <a:latin typeface="Arial"/>
                <a:cs typeface="Arial"/>
              </a:rPr>
              <a:t>from  </a:t>
            </a:r>
            <a:r>
              <a:rPr dirty="0" sz="3150" spc="50">
                <a:solidFill>
                  <a:srgbClr val="020301"/>
                </a:solidFill>
                <a:latin typeface="Arial"/>
                <a:cs typeface="Arial"/>
              </a:rPr>
              <a:t>the </a:t>
            </a:r>
            <a:r>
              <a:rPr dirty="0" sz="3150" spc="55">
                <a:solidFill>
                  <a:srgbClr val="020301"/>
                </a:solidFill>
                <a:latin typeface="Arial"/>
                <a:cs typeface="Arial"/>
              </a:rPr>
              <a:t>recognized</a:t>
            </a:r>
            <a:r>
              <a:rPr dirty="0" sz="3150" spc="260">
                <a:solidFill>
                  <a:srgbClr val="020301"/>
                </a:solidFill>
                <a:latin typeface="Arial"/>
                <a:cs typeface="Arial"/>
              </a:rPr>
              <a:t> </a:t>
            </a:r>
            <a:r>
              <a:rPr dirty="0" sz="3150" spc="-5">
                <a:solidFill>
                  <a:srgbClr val="020301"/>
                </a:solidFill>
                <a:latin typeface="Arial"/>
                <a:cs typeface="Arial"/>
              </a:rPr>
              <a:t>person.</a:t>
            </a:r>
            <a:endParaRPr sz="3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17130" marR="5080">
              <a:lnSpc>
                <a:spcPct val="115100"/>
              </a:lnSpc>
              <a:spcBef>
                <a:spcPts val="100"/>
              </a:spcBef>
            </a:pPr>
            <a:r>
              <a:rPr dirty="0" spc="50"/>
              <a:t>If the </a:t>
            </a:r>
            <a:r>
              <a:rPr dirty="0" spc="-15"/>
              <a:t>person </a:t>
            </a:r>
            <a:r>
              <a:rPr dirty="0" spc="-5"/>
              <a:t>denies </a:t>
            </a:r>
            <a:r>
              <a:rPr dirty="0" spc="50"/>
              <a:t>the </a:t>
            </a:r>
            <a:r>
              <a:rPr dirty="0" spc="-25"/>
              <a:t>permission </a:t>
            </a:r>
            <a:r>
              <a:rPr dirty="0" spc="114"/>
              <a:t>to  </a:t>
            </a:r>
            <a:r>
              <a:rPr dirty="0" spc="50"/>
              <a:t>upload, the </a:t>
            </a:r>
            <a:r>
              <a:rPr dirty="0" spc="65"/>
              <a:t>upload </a:t>
            </a:r>
            <a:r>
              <a:rPr dirty="0" spc="-100"/>
              <a:t>is </a:t>
            </a:r>
            <a:r>
              <a:rPr dirty="0" spc="50"/>
              <a:t>blocked </a:t>
            </a:r>
            <a:r>
              <a:rPr dirty="0" spc="35"/>
              <a:t>and </a:t>
            </a:r>
            <a:r>
              <a:rPr dirty="0" spc="50"/>
              <a:t>the  </a:t>
            </a:r>
            <a:r>
              <a:rPr dirty="0" spc="65"/>
              <a:t>information </a:t>
            </a:r>
            <a:r>
              <a:rPr dirty="0" spc="130"/>
              <a:t>of </a:t>
            </a:r>
            <a:r>
              <a:rPr dirty="0" spc="50"/>
              <a:t>the </a:t>
            </a:r>
            <a:r>
              <a:rPr dirty="0" spc="60"/>
              <a:t>uploader </a:t>
            </a:r>
            <a:r>
              <a:rPr dirty="0" spc="-100"/>
              <a:t>is </a:t>
            </a:r>
            <a:r>
              <a:rPr dirty="0" spc="-20"/>
              <a:t>sent </a:t>
            </a:r>
            <a:r>
              <a:rPr dirty="0" spc="114"/>
              <a:t>to </a:t>
            </a:r>
            <a:r>
              <a:rPr dirty="0" spc="50"/>
              <a:t>the  </a:t>
            </a:r>
            <a:r>
              <a:rPr dirty="0" spc="-15"/>
              <a:t>person</a:t>
            </a:r>
          </a:p>
        </p:txBody>
      </p:sp>
      <p:sp>
        <p:nvSpPr>
          <p:cNvPr id="8" name="object 8"/>
          <p:cNvSpPr/>
          <p:nvPr/>
        </p:nvSpPr>
        <p:spPr>
          <a:xfrm>
            <a:off x="989044" y="5925978"/>
            <a:ext cx="1230630" cy="1102360"/>
          </a:xfrm>
          <a:custGeom>
            <a:avLst/>
            <a:gdLst/>
            <a:ahLst/>
            <a:cxnLst/>
            <a:rect l="l" t="t" r="r" b="b"/>
            <a:pathLst>
              <a:path w="1230630" h="1102359">
                <a:moveTo>
                  <a:pt x="1057641" y="1101751"/>
                </a:moveTo>
                <a:lnTo>
                  <a:pt x="1007397" y="1094312"/>
                </a:lnTo>
                <a:lnTo>
                  <a:pt x="961697" y="1072893"/>
                </a:lnTo>
                <a:lnTo>
                  <a:pt x="923729" y="1038840"/>
                </a:lnTo>
                <a:lnTo>
                  <a:pt x="896683" y="993501"/>
                </a:lnTo>
                <a:lnTo>
                  <a:pt x="867026" y="927823"/>
                </a:lnTo>
                <a:lnTo>
                  <a:pt x="833450" y="866292"/>
                </a:lnTo>
                <a:lnTo>
                  <a:pt x="796469" y="808801"/>
                </a:lnTo>
                <a:lnTo>
                  <a:pt x="756596" y="755242"/>
                </a:lnTo>
                <a:lnTo>
                  <a:pt x="714346" y="705508"/>
                </a:lnTo>
                <a:lnTo>
                  <a:pt x="670230" y="659491"/>
                </a:lnTo>
                <a:lnTo>
                  <a:pt x="624763" y="617084"/>
                </a:lnTo>
                <a:lnTo>
                  <a:pt x="578459" y="578178"/>
                </a:lnTo>
                <a:lnTo>
                  <a:pt x="531831" y="542667"/>
                </a:lnTo>
                <a:lnTo>
                  <a:pt x="485392" y="510444"/>
                </a:lnTo>
                <a:lnTo>
                  <a:pt x="439655" y="481399"/>
                </a:lnTo>
                <a:lnTo>
                  <a:pt x="395136" y="455427"/>
                </a:lnTo>
                <a:lnTo>
                  <a:pt x="352346" y="432419"/>
                </a:lnTo>
                <a:lnTo>
                  <a:pt x="311800" y="412268"/>
                </a:lnTo>
                <a:lnTo>
                  <a:pt x="274010" y="394867"/>
                </a:lnTo>
                <a:lnTo>
                  <a:pt x="208756" y="367883"/>
                </a:lnTo>
                <a:lnTo>
                  <a:pt x="160692" y="350606"/>
                </a:lnTo>
                <a:lnTo>
                  <a:pt x="129814" y="341010"/>
                </a:lnTo>
                <a:lnTo>
                  <a:pt x="86718" y="323460"/>
                </a:lnTo>
                <a:lnTo>
                  <a:pt x="51017" y="296172"/>
                </a:lnTo>
                <a:lnTo>
                  <a:pt x="23882" y="261155"/>
                </a:lnTo>
                <a:lnTo>
                  <a:pt x="6486" y="220415"/>
                </a:lnTo>
                <a:lnTo>
                  <a:pt x="0" y="175962"/>
                </a:lnTo>
                <a:lnTo>
                  <a:pt x="5594" y="129803"/>
                </a:lnTo>
                <a:lnTo>
                  <a:pt x="23209" y="86750"/>
                </a:lnTo>
                <a:lnTo>
                  <a:pt x="50611" y="51061"/>
                </a:lnTo>
                <a:lnTo>
                  <a:pt x="85774" y="23919"/>
                </a:lnTo>
                <a:lnTo>
                  <a:pt x="126666" y="6505"/>
                </a:lnTo>
                <a:lnTo>
                  <a:pt x="171261" y="0"/>
                </a:lnTo>
                <a:lnTo>
                  <a:pt x="217527" y="5584"/>
                </a:lnTo>
                <a:lnTo>
                  <a:pt x="265345" y="19871"/>
                </a:lnTo>
                <a:lnTo>
                  <a:pt x="312612" y="36195"/>
                </a:lnTo>
                <a:lnTo>
                  <a:pt x="372544" y="59405"/>
                </a:lnTo>
                <a:lnTo>
                  <a:pt x="442964" y="90075"/>
                </a:lnTo>
                <a:lnTo>
                  <a:pt x="481426" y="108387"/>
                </a:lnTo>
                <a:lnTo>
                  <a:pt x="521693" y="128779"/>
                </a:lnTo>
                <a:lnTo>
                  <a:pt x="563493" y="151323"/>
                </a:lnTo>
                <a:lnTo>
                  <a:pt x="606553" y="176091"/>
                </a:lnTo>
                <a:lnTo>
                  <a:pt x="650601" y="203155"/>
                </a:lnTo>
                <a:lnTo>
                  <a:pt x="695364" y="232585"/>
                </a:lnTo>
                <a:lnTo>
                  <a:pt x="740571" y="264455"/>
                </a:lnTo>
                <a:lnTo>
                  <a:pt x="785948" y="298836"/>
                </a:lnTo>
                <a:lnTo>
                  <a:pt x="831225" y="335799"/>
                </a:lnTo>
                <a:lnTo>
                  <a:pt x="876127" y="375417"/>
                </a:lnTo>
                <a:lnTo>
                  <a:pt x="920383" y="417761"/>
                </a:lnTo>
                <a:lnTo>
                  <a:pt x="963721" y="462902"/>
                </a:lnTo>
                <a:lnTo>
                  <a:pt x="1005868" y="510914"/>
                </a:lnTo>
                <a:lnTo>
                  <a:pt x="1046552" y="561866"/>
                </a:lnTo>
                <a:lnTo>
                  <a:pt x="1085501" y="615832"/>
                </a:lnTo>
                <a:lnTo>
                  <a:pt x="1122442" y="672883"/>
                </a:lnTo>
                <a:lnTo>
                  <a:pt x="1157103" y="733090"/>
                </a:lnTo>
                <a:lnTo>
                  <a:pt x="1189211" y="796526"/>
                </a:lnTo>
                <a:lnTo>
                  <a:pt x="1218495" y="863262"/>
                </a:lnTo>
                <a:lnTo>
                  <a:pt x="1230090" y="908294"/>
                </a:lnTo>
                <a:lnTo>
                  <a:pt x="1229453" y="953233"/>
                </a:lnTo>
                <a:lnTo>
                  <a:pt x="1217495" y="995926"/>
                </a:lnTo>
                <a:lnTo>
                  <a:pt x="1195128" y="1034220"/>
                </a:lnTo>
                <a:lnTo>
                  <a:pt x="1163265" y="1065960"/>
                </a:lnTo>
                <a:lnTo>
                  <a:pt x="1122818" y="1088994"/>
                </a:lnTo>
                <a:lnTo>
                  <a:pt x="1073986" y="1100976"/>
                </a:lnTo>
                <a:lnTo>
                  <a:pt x="1057641" y="1101751"/>
                </a:lnTo>
                <a:close/>
              </a:path>
            </a:pathLst>
          </a:custGeom>
          <a:solidFill>
            <a:srgbClr val="020301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369480"/>
            <a:ext cx="2771775" cy="4914900"/>
          </a:xfrm>
          <a:custGeom>
            <a:avLst/>
            <a:gdLst/>
            <a:ahLst/>
            <a:cxnLst/>
            <a:rect l="l" t="t" r="r" b="b"/>
            <a:pathLst>
              <a:path w="2771775" h="4914900">
                <a:moveTo>
                  <a:pt x="1093564" y="12700"/>
                </a:moveTo>
                <a:lnTo>
                  <a:pt x="609147" y="12700"/>
                </a:lnTo>
                <a:lnTo>
                  <a:pt x="656937" y="0"/>
                </a:lnTo>
                <a:lnTo>
                  <a:pt x="1045775" y="0"/>
                </a:lnTo>
                <a:lnTo>
                  <a:pt x="1093564" y="12700"/>
                </a:lnTo>
                <a:close/>
              </a:path>
              <a:path w="2771775" h="4914900">
                <a:moveTo>
                  <a:pt x="1188062" y="25400"/>
                </a:moveTo>
                <a:lnTo>
                  <a:pt x="514649" y="25400"/>
                </a:lnTo>
                <a:lnTo>
                  <a:pt x="561713" y="12700"/>
                </a:lnTo>
                <a:lnTo>
                  <a:pt x="1140998" y="12700"/>
                </a:lnTo>
                <a:lnTo>
                  <a:pt x="1188062" y="25400"/>
                </a:lnTo>
                <a:close/>
              </a:path>
              <a:path w="2771775" h="4914900">
                <a:moveTo>
                  <a:pt x="0" y="584200"/>
                </a:moveTo>
                <a:lnTo>
                  <a:pt x="0" y="190500"/>
                </a:lnTo>
                <a:lnTo>
                  <a:pt x="25537" y="177800"/>
                </a:lnTo>
                <a:lnTo>
                  <a:pt x="67568" y="152400"/>
                </a:lnTo>
                <a:lnTo>
                  <a:pt x="110129" y="139700"/>
                </a:lnTo>
                <a:lnTo>
                  <a:pt x="153207" y="114300"/>
                </a:lnTo>
                <a:lnTo>
                  <a:pt x="196785" y="101600"/>
                </a:lnTo>
                <a:lnTo>
                  <a:pt x="467969" y="25400"/>
                </a:lnTo>
                <a:lnTo>
                  <a:pt x="1234742" y="25400"/>
                </a:lnTo>
                <a:lnTo>
                  <a:pt x="1505926" y="101600"/>
                </a:lnTo>
                <a:lnTo>
                  <a:pt x="1549505" y="114300"/>
                </a:lnTo>
                <a:lnTo>
                  <a:pt x="1592582" y="139700"/>
                </a:lnTo>
                <a:lnTo>
                  <a:pt x="1635143" y="152400"/>
                </a:lnTo>
                <a:lnTo>
                  <a:pt x="1677174" y="177800"/>
                </a:lnTo>
                <a:lnTo>
                  <a:pt x="1718659" y="190500"/>
                </a:lnTo>
                <a:lnTo>
                  <a:pt x="1799936" y="241300"/>
                </a:lnTo>
                <a:lnTo>
                  <a:pt x="1839698" y="254000"/>
                </a:lnTo>
                <a:lnTo>
                  <a:pt x="1878857" y="279400"/>
                </a:lnTo>
                <a:lnTo>
                  <a:pt x="1917397" y="304800"/>
                </a:lnTo>
                <a:lnTo>
                  <a:pt x="1955304" y="330200"/>
                </a:lnTo>
                <a:lnTo>
                  <a:pt x="1973934" y="342900"/>
                </a:lnTo>
                <a:lnTo>
                  <a:pt x="704508" y="342900"/>
                </a:lnTo>
                <a:lnTo>
                  <a:pt x="656351" y="355600"/>
                </a:lnTo>
                <a:lnTo>
                  <a:pt x="608631" y="355600"/>
                </a:lnTo>
                <a:lnTo>
                  <a:pt x="514590" y="381000"/>
                </a:lnTo>
                <a:lnTo>
                  <a:pt x="468313" y="381000"/>
                </a:lnTo>
                <a:lnTo>
                  <a:pt x="332721" y="419100"/>
                </a:lnTo>
                <a:lnTo>
                  <a:pt x="288678" y="444500"/>
                </a:lnTo>
                <a:lnTo>
                  <a:pt x="202454" y="469900"/>
                </a:lnTo>
                <a:lnTo>
                  <a:pt x="160318" y="495300"/>
                </a:lnTo>
                <a:lnTo>
                  <a:pt x="118861" y="508000"/>
                </a:lnTo>
                <a:lnTo>
                  <a:pt x="78107" y="533400"/>
                </a:lnTo>
                <a:lnTo>
                  <a:pt x="38077" y="558800"/>
                </a:lnTo>
                <a:lnTo>
                  <a:pt x="0" y="584200"/>
                </a:lnTo>
                <a:close/>
              </a:path>
              <a:path w="2771775" h="4914900">
                <a:moveTo>
                  <a:pt x="1982646" y="3721100"/>
                </a:moveTo>
                <a:lnTo>
                  <a:pt x="1620147" y="3721100"/>
                </a:lnTo>
                <a:lnTo>
                  <a:pt x="1634619" y="3670300"/>
                </a:lnTo>
                <a:lnTo>
                  <a:pt x="1650339" y="3619500"/>
                </a:lnTo>
                <a:lnTo>
                  <a:pt x="1667224" y="3568700"/>
                </a:lnTo>
                <a:lnTo>
                  <a:pt x="1685196" y="3517900"/>
                </a:lnTo>
                <a:lnTo>
                  <a:pt x="1704173" y="3479800"/>
                </a:lnTo>
                <a:lnTo>
                  <a:pt x="1724074" y="3429000"/>
                </a:lnTo>
                <a:lnTo>
                  <a:pt x="1744818" y="3378200"/>
                </a:lnTo>
                <a:lnTo>
                  <a:pt x="1766325" y="3340100"/>
                </a:lnTo>
                <a:lnTo>
                  <a:pt x="1788515" y="3289300"/>
                </a:lnTo>
                <a:lnTo>
                  <a:pt x="1811306" y="3251200"/>
                </a:lnTo>
                <a:lnTo>
                  <a:pt x="1834617" y="3200400"/>
                </a:lnTo>
                <a:lnTo>
                  <a:pt x="1858368" y="3162300"/>
                </a:lnTo>
                <a:lnTo>
                  <a:pt x="1882479" y="3124200"/>
                </a:lnTo>
                <a:lnTo>
                  <a:pt x="1906868" y="3086100"/>
                </a:lnTo>
                <a:lnTo>
                  <a:pt x="1931456" y="3035300"/>
                </a:lnTo>
                <a:lnTo>
                  <a:pt x="2030168" y="2882900"/>
                </a:lnTo>
                <a:lnTo>
                  <a:pt x="2083699" y="2806700"/>
                </a:lnTo>
                <a:lnTo>
                  <a:pt x="2112387" y="2755900"/>
                </a:lnTo>
                <a:lnTo>
                  <a:pt x="2140499" y="2717800"/>
                </a:lnTo>
                <a:lnTo>
                  <a:pt x="2167939" y="2679700"/>
                </a:lnTo>
                <a:lnTo>
                  <a:pt x="2194610" y="2628900"/>
                </a:lnTo>
                <a:lnTo>
                  <a:pt x="2220415" y="2590800"/>
                </a:lnTo>
                <a:lnTo>
                  <a:pt x="2245257" y="2540000"/>
                </a:lnTo>
                <a:lnTo>
                  <a:pt x="2269039" y="2501900"/>
                </a:lnTo>
                <a:lnTo>
                  <a:pt x="2291664" y="2463800"/>
                </a:lnTo>
                <a:lnTo>
                  <a:pt x="2313037" y="2413000"/>
                </a:lnTo>
                <a:lnTo>
                  <a:pt x="2333058" y="2374900"/>
                </a:lnTo>
                <a:lnTo>
                  <a:pt x="2351633" y="2324100"/>
                </a:lnTo>
                <a:lnTo>
                  <a:pt x="2368664" y="2286000"/>
                </a:lnTo>
                <a:lnTo>
                  <a:pt x="2384053" y="2235200"/>
                </a:lnTo>
                <a:lnTo>
                  <a:pt x="2397706" y="2184400"/>
                </a:lnTo>
                <a:lnTo>
                  <a:pt x="2409523" y="2133600"/>
                </a:lnTo>
                <a:lnTo>
                  <a:pt x="2419409" y="2082800"/>
                </a:lnTo>
                <a:lnTo>
                  <a:pt x="2427267" y="2032000"/>
                </a:lnTo>
                <a:lnTo>
                  <a:pt x="2432999" y="1981200"/>
                </a:lnTo>
                <a:lnTo>
                  <a:pt x="2436510" y="1930400"/>
                </a:lnTo>
                <a:lnTo>
                  <a:pt x="2437702" y="1879600"/>
                </a:lnTo>
                <a:lnTo>
                  <a:pt x="2436945" y="1828800"/>
                </a:lnTo>
                <a:lnTo>
                  <a:pt x="2434691" y="1778000"/>
                </a:lnTo>
                <a:lnTo>
                  <a:pt x="2430961" y="1739900"/>
                </a:lnTo>
                <a:lnTo>
                  <a:pt x="2425777" y="1689100"/>
                </a:lnTo>
                <a:lnTo>
                  <a:pt x="2419162" y="1638300"/>
                </a:lnTo>
                <a:lnTo>
                  <a:pt x="2411137" y="1600200"/>
                </a:lnTo>
                <a:lnTo>
                  <a:pt x="2401725" y="1549400"/>
                </a:lnTo>
                <a:lnTo>
                  <a:pt x="2390948" y="1511300"/>
                </a:lnTo>
                <a:lnTo>
                  <a:pt x="2378827" y="1460500"/>
                </a:lnTo>
                <a:lnTo>
                  <a:pt x="2365385" y="1422400"/>
                </a:lnTo>
                <a:lnTo>
                  <a:pt x="2350645" y="1371600"/>
                </a:lnTo>
                <a:lnTo>
                  <a:pt x="2334627" y="1333500"/>
                </a:lnTo>
                <a:lnTo>
                  <a:pt x="2317355" y="1295400"/>
                </a:lnTo>
                <a:lnTo>
                  <a:pt x="2298850" y="1244600"/>
                </a:lnTo>
                <a:lnTo>
                  <a:pt x="2279135" y="1206500"/>
                </a:lnTo>
                <a:lnTo>
                  <a:pt x="2258231" y="1168400"/>
                </a:lnTo>
                <a:lnTo>
                  <a:pt x="2236161" y="1130300"/>
                </a:lnTo>
                <a:lnTo>
                  <a:pt x="2212947" y="1092200"/>
                </a:lnTo>
                <a:lnTo>
                  <a:pt x="2188610" y="1054100"/>
                </a:lnTo>
                <a:lnTo>
                  <a:pt x="2163174" y="1016000"/>
                </a:lnTo>
                <a:lnTo>
                  <a:pt x="2136660" y="977900"/>
                </a:lnTo>
                <a:lnTo>
                  <a:pt x="2109090" y="939800"/>
                </a:lnTo>
                <a:lnTo>
                  <a:pt x="2080486" y="901700"/>
                </a:lnTo>
                <a:lnTo>
                  <a:pt x="2050871" y="876300"/>
                </a:lnTo>
                <a:lnTo>
                  <a:pt x="2020266" y="838200"/>
                </a:lnTo>
                <a:lnTo>
                  <a:pt x="1988694" y="812800"/>
                </a:lnTo>
                <a:lnTo>
                  <a:pt x="1956177" y="774700"/>
                </a:lnTo>
                <a:lnTo>
                  <a:pt x="1922737" y="749300"/>
                </a:lnTo>
                <a:lnTo>
                  <a:pt x="1888396" y="711200"/>
                </a:lnTo>
                <a:lnTo>
                  <a:pt x="1853175" y="685800"/>
                </a:lnTo>
                <a:lnTo>
                  <a:pt x="1817098" y="660400"/>
                </a:lnTo>
                <a:lnTo>
                  <a:pt x="1780187" y="635000"/>
                </a:lnTo>
                <a:lnTo>
                  <a:pt x="1742462" y="609600"/>
                </a:lnTo>
                <a:lnTo>
                  <a:pt x="1703947" y="584200"/>
                </a:lnTo>
                <a:lnTo>
                  <a:pt x="1664664" y="558800"/>
                </a:lnTo>
                <a:lnTo>
                  <a:pt x="1624635" y="533400"/>
                </a:lnTo>
                <a:lnTo>
                  <a:pt x="1583881" y="508000"/>
                </a:lnTo>
                <a:lnTo>
                  <a:pt x="1542426" y="495300"/>
                </a:lnTo>
                <a:lnTo>
                  <a:pt x="1500290" y="469900"/>
                </a:lnTo>
                <a:lnTo>
                  <a:pt x="1414068" y="444500"/>
                </a:lnTo>
                <a:lnTo>
                  <a:pt x="1370025" y="419100"/>
                </a:lnTo>
                <a:lnTo>
                  <a:pt x="1234436" y="381000"/>
                </a:lnTo>
                <a:lnTo>
                  <a:pt x="1188160" y="381000"/>
                </a:lnTo>
                <a:lnTo>
                  <a:pt x="1094121" y="355600"/>
                </a:lnTo>
                <a:lnTo>
                  <a:pt x="1046402" y="355600"/>
                </a:lnTo>
                <a:lnTo>
                  <a:pt x="998246" y="342900"/>
                </a:lnTo>
                <a:lnTo>
                  <a:pt x="1973934" y="342900"/>
                </a:lnTo>
                <a:lnTo>
                  <a:pt x="1992564" y="355600"/>
                </a:lnTo>
                <a:lnTo>
                  <a:pt x="2029161" y="381000"/>
                </a:lnTo>
                <a:lnTo>
                  <a:pt x="2065082" y="406400"/>
                </a:lnTo>
                <a:lnTo>
                  <a:pt x="2100312" y="444500"/>
                </a:lnTo>
                <a:lnTo>
                  <a:pt x="2134836" y="469900"/>
                </a:lnTo>
                <a:lnTo>
                  <a:pt x="2168639" y="495300"/>
                </a:lnTo>
                <a:lnTo>
                  <a:pt x="2201707" y="533400"/>
                </a:lnTo>
                <a:lnTo>
                  <a:pt x="2234025" y="558800"/>
                </a:lnTo>
                <a:lnTo>
                  <a:pt x="2265579" y="596900"/>
                </a:lnTo>
                <a:lnTo>
                  <a:pt x="2296354" y="622300"/>
                </a:lnTo>
                <a:lnTo>
                  <a:pt x="2326335" y="660400"/>
                </a:lnTo>
                <a:lnTo>
                  <a:pt x="2355509" y="698500"/>
                </a:lnTo>
                <a:lnTo>
                  <a:pt x="2383859" y="723900"/>
                </a:lnTo>
                <a:lnTo>
                  <a:pt x="2411372" y="762000"/>
                </a:lnTo>
                <a:lnTo>
                  <a:pt x="2438033" y="800100"/>
                </a:lnTo>
                <a:lnTo>
                  <a:pt x="2463828" y="838200"/>
                </a:lnTo>
                <a:lnTo>
                  <a:pt x="2488741" y="876300"/>
                </a:lnTo>
                <a:lnTo>
                  <a:pt x="2512758" y="914400"/>
                </a:lnTo>
                <a:lnTo>
                  <a:pt x="2535865" y="952500"/>
                </a:lnTo>
                <a:lnTo>
                  <a:pt x="2558047" y="990600"/>
                </a:lnTo>
                <a:lnTo>
                  <a:pt x="2579289" y="1028700"/>
                </a:lnTo>
                <a:lnTo>
                  <a:pt x="2599577" y="1066800"/>
                </a:lnTo>
                <a:lnTo>
                  <a:pt x="2618897" y="1117600"/>
                </a:lnTo>
                <a:lnTo>
                  <a:pt x="2637232" y="1155700"/>
                </a:lnTo>
                <a:lnTo>
                  <a:pt x="2654570" y="1193800"/>
                </a:lnTo>
                <a:lnTo>
                  <a:pt x="2670895" y="1244600"/>
                </a:lnTo>
                <a:lnTo>
                  <a:pt x="2686192" y="1282700"/>
                </a:lnTo>
                <a:lnTo>
                  <a:pt x="2700448" y="1320800"/>
                </a:lnTo>
                <a:lnTo>
                  <a:pt x="2713647" y="1371600"/>
                </a:lnTo>
                <a:lnTo>
                  <a:pt x="2725775" y="1409700"/>
                </a:lnTo>
                <a:lnTo>
                  <a:pt x="2736818" y="1460500"/>
                </a:lnTo>
                <a:lnTo>
                  <a:pt x="2746760" y="1498600"/>
                </a:lnTo>
                <a:lnTo>
                  <a:pt x="2755587" y="1549400"/>
                </a:lnTo>
                <a:lnTo>
                  <a:pt x="2763284" y="1600200"/>
                </a:lnTo>
                <a:lnTo>
                  <a:pt x="2769838" y="1638300"/>
                </a:lnTo>
                <a:lnTo>
                  <a:pt x="2771457" y="1651000"/>
                </a:lnTo>
                <a:lnTo>
                  <a:pt x="2771457" y="2082800"/>
                </a:lnTo>
                <a:lnTo>
                  <a:pt x="2769885" y="2095500"/>
                </a:lnTo>
                <a:lnTo>
                  <a:pt x="2761750" y="2146300"/>
                </a:lnTo>
                <a:lnTo>
                  <a:pt x="2752024" y="2197100"/>
                </a:lnTo>
                <a:lnTo>
                  <a:pt x="2740786" y="2247900"/>
                </a:lnTo>
                <a:lnTo>
                  <a:pt x="2728114" y="2298700"/>
                </a:lnTo>
                <a:lnTo>
                  <a:pt x="2714087" y="2336800"/>
                </a:lnTo>
                <a:lnTo>
                  <a:pt x="2698785" y="2387600"/>
                </a:lnTo>
                <a:lnTo>
                  <a:pt x="2682285" y="2438400"/>
                </a:lnTo>
                <a:lnTo>
                  <a:pt x="2664668" y="2476500"/>
                </a:lnTo>
                <a:lnTo>
                  <a:pt x="2646011" y="2514600"/>
                </a:lnTo>
                <a:lnTo>
                  <a:pt x="2626395" y="2565400"/>
                </a:lnTo>
                <a:lnTo>
                  <a:pt x="2605897" y="2603500"/>
                </a:lnTo>
                <a:lnTo>
                  <a:pt x="2584597" y="2641600"/>
                </a:lnTo>
                <a:lnTo>
                  <a:pt x="2562573" y="2692400"/>
                </a:lnTo>
                <a:lnTo>
                  <a:pt x="2539905" y="2730500"/>
                </a:lnTo>
                <a:lnTo>
                  <a:pt x="2516671" y="2768600"/>
                </a:lnTo>
                <a:lnTo>
                  <a:pt x="2492951" y="2806700"/>
                </a:lnTo>
                <a:lnTo>
                  <a:pt x="2468823" y="2844800"/>
                </a:lnTo>
                <a:lnTo>
                  <a:pt x="2444366" y="2882900"/>
                </a:lnTo>
                <a:lnTo>
                  <a:pt x="2419659" y="2921000"/>
                </a:lnTo>
                <a:lnTo>
                  <a:pt x="2369810" y="2997200"/>
                </a:lnTo>
                <a:lnTo>
                  <a:pt x="2318056" y="3086100"/>
                </a:lnTo>
                <a:lnTo>
                  <a:pt x="2291505" y="3124200"/>
                </a:lnTo>
                <a:lnTo>
                  <a:pt x="2265245" y="3162300"/>
                </a:lnTo>
                <a:lnTo>
                  <a:pt x="2239347" y="3200400"/>
                </a:lnTo>
                <a:lnTo>
                  <a:pt x="2213883" y="3238500"/>
                </a:lnTo>
                <a:lnTo>
                  <a:pt x="2188922" y="3289300"/>
                </a:lnTo>
                <a:lnTo>
                  <a:pt x="2164536" y="3327400"/>
                </a:lnTo>
                <a:lnTo>
                  <a:pt x="2140796" y="3365500"/>
                </a:lnTo>
                <a:lnTo>
                  <a:pt x="2117773" y="3403600"/>
                </a:lnTo>
                <a:lnTo>
                  <a:pt x="2095538" y="3454400"/>
                </a:lnTo>
                <a:lnTo>
                  <a:pt x="2074162" y="3492500"/>
                </a:lnTo>
                <a:lnTo>
                  <a:pt x="2053715" y="3543300"/>
                </a:lnTo>
                <a:lnTo>
                  <a:pt x="2034269" y="3581400"/>
                </a:lnTo>
                <a:lnTo>
                  <a:pt x="2015895" y="3632200"/>
                </a:lnTo>
                <a:lnTo>
                  <a:pt x="1998664" y="3670300"/>
                </a:lnTo>
                <a:lnTo>
                  <a:pt x="1982646" y="3721100"/>
                </a:lnTo>
                <a:close/>
              </a:path>
              <a:path w="2771775" h="4914900">
                <a:moveTo>
                  <a:pt x="933473" y="2006600"/>
                </a:moveTo>
                <a:lnTo>
                  <a:pt x="740684" y="2006600"/>
                </a:lnTo>
                <a:lnTo>
                  <a:pt x="788149" y="1993900"/>
                </a:lnTo>
                <a:lnTo>
                  <a:pt x="885550" y="1993900"/>
                </a:lnTo>
                <a:lnTo>
                  <a:pt x="933473" y="2006600"/>
                </a:lnTo>
                <a:close/>
              </a:path>
              <a:path w="2771775" h="4914900">
                <a:moveTo>
                  <a:pt x="1372992" y="3721100"/>
                </a:moveTo>
                <a:lnTo>
                  <a:pt x="300250" y="3721100"/>
                </a:lnTo>
                <a:lnTo>
                  <a:pt x="349974" y="3695700"/>
                </a:lnTo>
                <a:lnTo>
                  <a:pt x="398234" y="3670300"/>
                </a:lnTo>
                <a:lnTo>
                  <a:pt x="445026" y="3644900"/>
                </a:lnTo>
                <a:lnTo>
                  <a:pt x="490344" y="3606800"/>
                </a:lnTo>
                <a:lnTo>
                  <a:pt x="534183" y="3581400"/>
                </a:lnTo>
                <a:lnTo>
                  <a:pt x="576538" y="3556000"/>
                </a:lnTo>
                <a:lnTo>
                  <a:pt x="523057" y="3492500"/>
                </a:lnTo>
                <a:lnTo>
                  <a:pt x="474899" y="3429000"/>
                </a:lnTo>
                <a:lnTo>
                  <a:pt x="431793" y="3365500"/>
                </a:lnTo>
                <a:lnTo>
                  <a:pt x="393465" y="3302000"/>
                </a:lnTo>
                <a:lnTo>
                  <a:pt x="359644" y="3251200"/>
                </a:lnTo>
                <a:lnTo>
                  <a:pt x="330057" y="3187700"/>
                </a:lnTo>
                <a:lnTo>
                  <a:pt x="304433" y="3136900"/>
                </a:lnTo>
                <a:lnTo>
                  <a:pt x="282499" y="3073400"/>
                </a:lnTo>
                <a:lnTo>
                  <a:pt x="263983" y="3022600"/>
                </a:lnTo>
                <a:lnTo>
                  <a:pt x="248613" y="2971800"/>
                </a:lnTo>
                <a:lnTo>
                  <a:pt x="236116" y="2921000"/>
                </a:lnTo>
                <a:lnTo>
                  <a:pt x="226221" y="2882900"/>
                </a:lnTo>
                <a:lnTo>
                  <a:pt x="218655" y="2832100"/>
                </a:lnTo>
                <a:lnTo>
                  <a:pt x="213146" y="2794000"/>
                </a:lnTo>
                <a:lnTo>
                  <a:pt x="209422" y="2755900"/>
                </a:lnTo>
                <a:lnTo>
                  <a:pt x="206240" y="2692400"/>
                </a:lnTo>
                <a:lnTo>
                  <a:pt x="206237" y="2667000"/>
                </a:lnTo>
                <a:lnTo>
                  <a:pt x="206931" y="2641600"/>
                </a:lnTo>
                <a:lnTo>
                  <a:pt x="208049" y="2628900"/>
                </a:lnTo>
                <a:lnTo>
                  <a:pt x="209319" y="2616200"/>
                </a:lnTo>
                <a:lnTo>
                  <a:pt x="211969" y="2565400"/>
                </a:lnTo>
                <a:lnTo>
                  <a:pt x="218204" y="2514600"/>
                </a:lnTo>
                <a:lnTo>
                  <a:pt x="227888" y="2463800"/>
                </a:lnTo>
                <a:lnTo>
                  <a:pt x="240885" y="2425700"/>
                </a:lnTo>
                <a:lnTo>
                  <a:pt x="257059" y="2387600"/>
                </a:lnTo>
                <a:lnTo>
                  <a:pt x="276272" y="2336800"/>
                </a:lnTo>
                <a:lnTo>
                  <a:pt x="298389" y="2298700"/>
                </a:lnTo>
                <a:lnTo>
                  <a:pt x="323274" y="2260600"/>
                </a:lnTo>
                <a:lnTo>
                  <a:pt x="350790" y="2222500"/>
                </a:lnTo>
                <a:lnTo>
                  <a:pt x="380800" y="2197100"/>
                </a:lnTo>
                <a:lnTo>
                  <a:pt x="413170" y="2159000"/>
                </a:lnTo>
                <a:lnTo>
                  <a:pt x="447762" y="2133600"/>
                </a:lnTo>
                <a:lnTo>
                  <a:pt x="484440" y="2108200"/>
                </a:lnTo>
                <a:lnTo>
                  <a:pt x="523068" y="2082800"/>
                </a:lnTo>
                <a:lnTo>
                  <a:pt x="563509" y="2057400"/>
                </a:lnTo>
                <a:lnTo>
                  <a:pt x="605628" y="2044700"/>
                </a:lnTo>
                <a:lnTo>
                  <a:pt x="649287" y="2019300"/>
                </a:lnTo>
                <a:lnTo>
                  <a:pt x="694352" y="2006600"/>
                </a:lnTo>
                <a:lnTo>
                  <a:pt x="980238" y="2006600"/>
                </a:lnTo>
                <a:lnTo>
                  <a:pt x="1025705" y="2019300"/>
                </a:lnTo>
                <a:lnTo>
                  <a:pt x="1069733" y="2044700"/>
                </a:lnTo>
                <a:lnTo>
                  <a:pt x="1112182" y="2057400"/>
                </a:lnTo>
                <a:lnTo>
                  <a:pt x="1152912" y="2082800"/>
                </a:lnTo>
                <a:lnTo>
                  <a:pt x="1191782" y="2108200"/>
                </a:lnTo>
                <a:lnTo>
                  <a:pt x="1228652" y="2133600"/>
                </a:lnTo>
                <a:lnTo>
                  <a:pt x="1263382" y="2159000"/>
                </a:lnTo>
                <a:lnTo>
                  <a:pt x="1295830" y="2197100"/>
                </a:lnTo>
                <a:lnTo>
                  <a:pt x="1325858" y="2235200"/>
                </a:lnTo>
                <a:lnTo>
                  <a:pt x="1353324" y="2273300"/>
                </a:lnTo>
                <a:lnTo>
                  <a:pt x="1378088" y="2311400"/>
                </a:lnTo>
                <a:lnTo>
                  <a:pt x="1392703" y="2336800"/>
                </a:lnTo>
                <a:lnTo>
                  <a:pt x="836598" y="2336800"/>
                </a:lnTo>
                <a:lnTo>
                  <a:pt x="791214" y="2349500"/>
                </a:lnTo>
                <a:lnTo>
                  <a:pt x="748140" y="2362200"/>
                </a:lnTo>
                <a:lnTo>
                  <a:pt x="707958" y="2374900"/>
                </a:lnTo>
                <a:lnTo>
                  <a:pt x="671249" y="2400300"/>
                </a:lnTo>
                <a:lnTo>
                  <a:pt x="638594" y="2425700"/>
                </a:lnTo>
                <a:lnTo>
                  <a:pt x="587768" y="2489200"/>
                </a:lnTo>
                <a:lnTo>
                  <a:pt x="570760" y="2540000"/>
                </a:lnTo>
                <a:lnTo>
                  <a:pt x="560129" y="2578100"/>
                </a:lnTo>
                <a:lnTo>
                  <a:pt x="556456" y="2616200"/>
                </a:lnTo>
                <a:lnTo>
                  <a:pt x="556456" y="2641600"/>
                </a:lnTo>
                <a:lnTo>
                  <a:pt x="554638" y="2641600"/>
                </a:lnTo>
                <a:lnTo>
                  <a:pt x="553812" y="2654300"/>
                </a:lnTo>
                <a:lnTo>
                  <a:pt x="553015" y="2667000"/>
                </a:lnTo>
                <a:lnTo>
                  <a:pt x="552869" y="2692400"/>
                </a:lnTo>
                <a:lnTo>
                  <a:pt x="553994" y="2717800"/>
                </a:lnTo>
                <a:lnTo>
                  <a:pt x="557013" y="2755900"/>
                </a:lnTo>
                <a:lnTo>
                  <a:pt x="562547" y="2794000"/>
                </a:lnTo>
                <a:lnTo>
                  <a:pt x="571216" y="2844800"/>
                </a:lnTo>
                <a:lnTo>
                  <a:pt x="583643" y="2882900"/>
                </a:lnTo>
                <a:lnTo>
                  <a:pt x="600448" y="2933700"/>
                </a:lnTo>
                <a:lnTo>
                  <a:pt x="622252" y="2997200"/>
                </a:lnTo>
                <a:lnTo>
                  <a:pt x="649677" y="3048000"/>
                </a:lnTo>
                <a:lnTo>
                  <a:pt x="683344" y="3111500"/>
                </a:lnTo>
                <a:lnTo>
                  <a:pt x="723874" y="3175000"/>
                </a:lnTo>
                <a:lnTo>
                  <a:pt x="771889" y="3238500"/>
                </a:lnTo>
                <a:lnTo>
                  <a:pt x="828010" y="3314700"/>
                </a:lnTo>
                <a:lnTo>
                  <a:pt x="1246404" y="3314700"/>
                </a:lnTo>
                <a:lnTo>
                  <a:pt x="1224127" y="3352800"/>
                </a:lnTo>
                <a:lnTo>
                  <a:pt x="1182725" y="3416300"/>
                </a:lnTo>
                <a:lnTo>
                  <a:pt x="1136818" y="3479800"/>
                </a:lnTo>
                <a:lnTo>
                  <a:pt x="1086171" y="3543300"/>
                </a:lnTo>
                <a:lnTo>
                  <a:pt x="1122242" y="3568700"/>
                </a:lnTo>
                <a:lnTo>
                  <a:pt x="1159889" y="3594100"/>
                </a:lnTo>
                <a:lnTo>
                  <a:pt x="1199146" y="3619500"/>
                </a:lnTo>
                <a:lnTo>
                  <a:pt x="1240050" y="3644900"/>
                </a:lnTo>
                <a:lnTo>
                  <a:pt x="1282636" y="3670300"/>
                </a:lnTo>
                <a:lnTo>
                  <a:pt x="1326938" y="3695700"/>
                </a:lnTo>
                <a:lnTo>
                  <a:pt x="1372992" y="3721100"/>
                </a:lnTo>
                <a:close/>
              </a:path>
              <a:path w="2771775" h="4914900">
                <a:moveTo>
                  <a:pt x="1246404" y="3314700"/>
                </a:moveTo>
                <a:lnTo>
                  <a:pt x="828010" y="3314700"/>
                </a:lnTo>
                <a:lnTo>
                  <a:pt x="859348" y="3276600"/>
                </a:lnTo>
                <a:lnTo>
                  <a:pt x="889069" y="3225800"/>
                </a:lnTo>
                <a:lnTo>
                  <a:pt x="917171" y="3187700"/>
                </a:lnTo>
                <a:lnTo>
                  <a:pt x="943646" y="3149600"/>
                </a:lnTo>
                <a:lnTo>
                  <a:pt x="968492" y="3111500"/>
                </a:lnTo>
                <a:lnTo>
                  <a:pt x="991703" y="3060700"/>
                </a:lnTo>
                <a:lnTo>
                  <a:pt x="1013274" y="3022600"/>
                </a:lnTo>
                <a:lnTo>
                  <a:pt x="1045971" y="2933700"/>
                </a:lnTo>
                <a:lnTo>
                  <a:pt x="1070935" y="2870200"/>
                </a:lnTo>
                <a:lnTo>
                  <a:pt x="1089209" y="2806700"/>
                </a:lnTo>
                <a:lnTo>
                  <a:pt x="1101835" y="2743200"/>
                </a:lnTo>
                <a:lnTo>
                  <a:pt x="1109857" y="2692400"/>
                </a:lnTo>
                <a:lnTo>
                  <a:pt x="1114318" y="2654300"/>
                </a:lnTo>
                <a:lnTo>
                  <a:pt x="1116261" y="2628900"/>
                </a:lnTo>
                <a:lnTo>
                  <a:pt x="1116729" y="2628900"/>
                </a:lnTo>
                <a:lnTo>
                  <a:pt x="1116705" y="2616200"/>
                </a:lnTo>
                <a:lnTo>
                  <a:pt x="1113067" y="2578100"/>
                </a:lnTo>
                <a:lnTo>
                  <a:pt x="1102435" y="2540000"/>
                </a:lnTo>
                <a:lnTo>
                  <a:pt x="1085425" y="2489200"/>
                </a:lnTo>
                <a:lnTo>
                  <a:pt x="1062619" y="2451100"/>
                </a:lnTo>
                <a:lnTo>
                  <a:pt x="1001942" y="2400300"/>
                </a:lnTo>
                <a:lnTo>
                  <a:pt x="965233" y="2374900"/>
                </a:lnTo>
                <a:lnTo>
                  <a:pt x="925051" y="2362200"/>
                </a:lnTo>
                <a:lnTo>
                  <a:pt x="881980" y="2349500"/>
                </a:lnTo>
                <a:lnTo>
                  <a:pt x="836598" y="2336800"/>
                </a:lnTo>
                <a:lnTo>
                  <a:pt x="1392703" y="2336800"/>
                </a:lnTo>
                <a:lnTo>
                  <a:pt x="1400010" y="2349500"/>
                </a:lnTo>
                <a:lnTo>
                  <a:pt x="1418949" y="2387600"/>
                </a:lnTo>
                <a:lnTo>
                  <a:pt x="1434765" y="2438400"/>
                </a:lnTo>
                <a:lnTo>
                  <a:pt x="1447318" y="2476500"/>
                </a:lnTo>
                <a:lnTo>
                  <a:pt x="1456467" y="2527300"/>
                </a:lnTo>
                <a:lnTo>
                  <a:pt x="1462072" y="2578100"/>
                </a:lnTo>
                <a:lnTo>
                  <a:pt x="1463992" y="2616200"/>
                </a:lnTo>
                <a:lnTo>
                  <a:pt x="1463924" y="2628900"/>
                </a:lnTo>
                <a:lnTo>
                  <a:pt x="1463536" y="2641600"/>
                </a:lnTo>
                <a:lnTo>
                  <a:pt x="1462596" y="2667000"/>
                </a:lnTo>
                <a:lnTo>
                  <a:pt x="1460873" y="2679700"/>
                </a:lnTo>
                <a:lnTo>
                  <a:pt x="1458132" y="2705100"/>
                </a:lnTo>
                <a:lnTo>
                  <a:pt x="1454142" y="2743200"/>
                </a:lnTo>
                <a:lnTo>
                  <a:pt x="1448669" y="2781300"/>
                </a:lnTo>
                <a:lnTo>
                  <a:pt x="1441482" y="2819400"/>
                </a:lnTo>
                <a:lnTo>
                  <a:pt x="1432348" y="2857500"/>
                </a:lnTo>
                <a:lnTo>
                  <a:pt x="1421033" y="2908300"/>
                </a:lnTo>
                <a:lnTo>
                  <a:pt x="1407307" y="2959100"/>
                </a:lnTo>
                <a:lnTo>
                  <a:pt x="1390934" y="3009900"/>
                </a:lnTo>
                <a:lnTo>
                  <a:pt x="1371684" y="3060700"/>
                </a:lnTo>
                <a:lnTo>
                  <a:pt x="1349324" y="3111500"/>
                </a:lnTo>
                <a:lnTo>
                  <a:pt x="1323621" y="3175000"/>
                </a:lnTo>
                <a:lnTo>
                  <a:pt x="1294342" y="3238500"/>
                </a:lnTo>
                <a:lnTo>
                  <a:pt x="1261255" y="3289300"/>
                </a:lnTo>
                <a:lnTo>
                  <a:pt x="1246404" y="3314700"/>
                </a:lnTo>
                <a:close/>
              </a:path>
              <a:path w="2771775" h="4914900">
                <a:moveTo>
                  <a:pt x="1813964" y="4914900"/>
                </a:moveTo>
                <a:lnTo>
                  <a:pt x="0" y="4914900"/>
                </a:lnTo>
                <a:lnTo>
                  <a:pt x="0" y="3479800"/>
                </a:lnTo>
                <a:lnTo>
                  <a:pt x="13544" y="3517900"/>
                </a:lnTo>
                <a:lnTo>
                  <a:pt x="32478" y="3568700"/>
                </a:lnTo>
                <a:lnTo>
                  <a:pt x="50255" y="3619500"/>
                </a:lnTo>
                <a:lnTo>
                  <a:pt x="66787" y="3670300"/>
                </a:lnTo>
                <a:lnTo>
                  <a:pt x="81986" y="3721100"/>
                </a:lnTo>
                <a:lnTo>
                  <a:pt x="1982646" y="3721100"/>
                </a:lnTo>
                <a:lnTo>
                  <a:pt x="1967913" y="3771900"/>
                </a:lnTo>
                <a:lnTo>
                  <a:pt x="1954535" y="3822700"/>
                </a:lnTo>
                <a:lnTo>
                  <a:pt x="1942584" y="3873500"/>
                </a:lnTo>
                <a:lnTo>
                  <a:pt x="1932131" y="3924300"/>
                </a:lnTo>
                <a:lnTo>
                  <a:pt x="1926888" y="3987800"/>
                </a:lnTo>
                <a:lnTo>
                  <a:pt x="1923090" y="4038600"/>
                </a:lnTo>
                <a:lnTo>
                  <a:pt x="1919988" y="4076700"/>
                </a:lnTo>
                <a:lnTo>
                  <a:pt x="139281" y="4076700"/>
                </a:lnTo>
                <a:lnTo>
                  <a:pt x="141763" y="4114800"/>
                </a:lnTo>
                <a:lnTo>
                  <a:pt x="143556" y="4152900"/>
                </a:lnTo>
                <a:lnTo>
                  <a:pt x="144644" y="4191000"/>
                </a:lnTo>
                <a:lnTo>
                  <a:pt x="144888" y="4216400"/>
                </a:lnTo>
                <a:lnTo>
                  <a:pt x="145010" y="4559300"/>
                </a:lnTo>
                <a:lnTo>
                  <a:pt x="147125" y="4597400"/>
                </a:lnTo>
                <a:lnTo>
                  <a:pt x="153387" y="4635500"/>
                </a:lnTo>
                <a:lnTo>
                  <a:pt x="163673" y="4673600"/>
                </a:lnTo>
                <a:lnTo>
                  <a:pt x="177859" y="4711700"/>
                </a:lnTo>
                <a:lnTo>
                  <a:pt x="1887973" y="4711700"/>
                </a:lnTo>
                <a:lnTo>
                  <a:pt x="1879752" y="4749800"/>
                </a:lnTo>
                <a:lnTo>
                  <a:pt x="1865768" y="4800600"/>
                </a:lnTo>
                <a:lnTo>
                  <a:pt x="1848812" y="4838700"/>
                </a:lnTo>
                <a:lnTo>
                  <a:pt x="1828932" y="4889500"/>
                </a:lnTo>
                <a:lnTo>
                  <a:pt x="1813964" y="4914900"/>
                </a:lnTo>
                <a:close/>
              </a:path>
              <a:path w="2771775" h="4914900">
                <a:moveTo>
                  <a:pt x="1887973" y="4711700"/>
                </a:moveTo>
                <a:lnTo>
                  <a:pt x="1524875" y="4711700"/>
                </a:lnTo>
                <a:lnTo>
                  <a:pt x="1539071" y="4673600"/>
                </a:lnTo>
                <a:lnTo>
                  <a:pt x="1549356" y="4635500"/>
                </a:lnTo>
                <a:lnTo>
                  <a:pt x="1555613" y="4597400"/>
                </a:lnTo>
                <a:lnTo>
                  <a:pt x="1557724" y="4559300"/>
                </a:lnTo>
                <a:lnTo>
                  <a:pt x="1557724" y="4546600"/>
                </a:lnTo>
                <a:lnTo>
                  <a:pt x="805221" y="4546600"/>
                </a:lnTo>
                <a:lnTo>
                  <a:pt x="763746" y="4521200"/>
                </a:lnTo>
                <a:lnTo>
                  <a:pt x="728608" y="4495800"/>
                </a:lnTo>
                <a:lnTo>
                  <a:pt x="701461" y="4457700"/>
                </a:lnTo>
                <a:lnTo>
                  <a:pt x="683960" y="4419600"/>
                </a:lnTo>
                <a:lnTo>
                  <a:pt x="677758" y="4381500"/>
                </a:lnTo>
                <a:lnTo>
                  <a:pt x="683960" y="4330700"/>
                </a:lnTo>
                <a:lnTo>
                  <a:pt x="701461" y="4292600"/>
                </a:lnTo>
                <a:lnTo>
                  <a:pt x="728608" y="4254500"/>
                </a:lnTo>
                <a:lnTo>
                  <a:pt x="763746" y="4229100"/>
                </a:lnTo>
                <a:lnTo>
                  <a:pt x="805221" y="4203700"/>
                </a:lnTo>
                <a:lnTo>
                  <a:pt x="1564102" y="4203700"/>
                </a:lnTo>
                <a:lnTo>
                  <a:pt x="1566015" y="4165600"/>
                </a:lnTo>
                <a:lnTo>
                  <a:pt x="1568059" y="4140200"/>
                </a:lnTo>
                <a:lnTo>
                  <a:pt x="1570188" y="4102100"/>
                </a:lnTo>
                <a:lnTo>
                  <a:pt x="1572355" y="4076700"/>
                </a:lnTo>
                <a:lnTo>
                  <a:pt x="1919988" y="4076700"/>
                </a:lnTo>
                <a:lnTo>
                  <a:pt x="1918954" y="4089400"/>
                </a:lnTo>
                <a:lnTo>
                  <a:pt x="1914818" y="4152900"/>
                </a:lnTo>
                <a:lnTo>
                  <a:pt x="1911016" y="4216400"/>
                </a:lnTo>
                <a:lnTo>
                  <a:pt x="1907885" y="4279900"/>
                </a:lnTo>
                <a:lnTo>
                  <a:pt x="1905760" y="4330700"/>
                </a:lnTo>
                <a:lnTo>
                  <a:pt x="1904977" y="4381500"/>
                </a:lnTo>
                <a:lnTo>
                  <a:pt x="1904977" y="4559300"/>
                </a:lnTo>
                <a:lnTo>
                  <a:pt x="1903375" y="4610100"/>
                </a:lnTo>
                <a:lnTo>
                  <a:pt x="1898605" y="4660900"/>
                </a:lnTo>
                <a:lnTo>
                  <a:pt x="1890714" y="4699000"/>
                </a:lnTo>
                <a:lnTo>
                  <a:pt x="1887973" y="4711700"/>
                </a:lnTo>
                <a:close/>
              </a:path>
            </a:pathLst>
          </a:custGeom>
          <a:solidFill>
            <a:srgbClr val="020301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02885" cy="4784090"/>
          </a:xfrm>
          <a:custGeom>
            <a:avLst/>
            <a:gdLst/>
            <a:ahLst/>
            <a:cxnLst/>
            <a:rect l="l" t="t" r="r" b="b"/>
            <a:pathLst>
              <a:path w="18002885" h="4784090">
                <a:moveTo>
                  <a:pt x="0" y="4783530"/>
                </a:moveTo>
                <a:lnTo>
                  <a:pt x="18002885" y="4783530"/>
                </a:lnTo>
                <a:lnTo>
                  <a:pt x="18002885" y="0"/>
                </a:lnTo>
                <a:lnTo>
                  <a:pt x="0" y="0"/>
                </a:lnTo>
                <a:lnTo>
                  <a:pt x="0" y="4783530"/>
                </a:lnTo>
                <a:close/>
              </a:path>
            </a:pathLst>
          </a:custGeom>
          <a:solidFill>
            <a:srgbClr val="5CE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935930"/>
            <a:ext cx="18002885" cy="5351145"/>
          </a:xfrm>
          <a:custGeom>
            <a:avLst/>
            <a:gdLst/>
            <a:ahLst/>
            <a:cxnLst/>
            <a:rect l="l" t="t" r="r" b="b"/>
            <a:pathLst>
              <a:path w="18002885" h="5351145">
                <a:moveTo>
                  <a:pt x="0" y="5351070"/>
                </a:moveTo>
                <a:lnTo>
                  <a:pt x="18002885" y="5351070"/>
                </a:lnTo>
                <a:lnTo>
                  <a:pt x="18002885" y="0"/>
                </a:lnTo>
                <a:lnTo>
                  <a:pt x="0" y="0"/>
                </a:lnTo>
                <a:lnTo>
                  <a:pt x="0" y="5351070"/>
                </a:lnTo>
                <a:close/>
              </a:path>
            </a:pathLst>
          </a:custGeom>
          <a:solidFill>
            <a:srgbClr val="5CE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10621"/>
            <a:ext cx="715200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819">
                <a:solidFill>
                  <a:srgbClr val="020301"/>
                </a:solidFill>
              </a:rPr>
              <a:t>HOW </a:t>
            </a:r>
            <a:r>
              <a:rPr dirty="0" sz="6400" spc="155">
                <a:solidFill>
                  <a:srgbClr val="020301"/>
                </a:solidFill>
              </a:rPr>
              <a:t>IT</a:t>
            </a:r>
            <a:r>
              <a:rPr dirty="0" sz="6400" spc="-75">
                <a:solidFill>
                  <a:srgbClr val="020301"/>
                </a:solidFill>
              </a:rPr>
              <a:t> </a:t>
            </a:r>
            <a:r>
              <a:rPr dirty="0" sz="6400" spc="610">
                <a:solidFill>
                  <a:srgbClr val="020301"/>
                </a:solidFill>
              </a:rPr>
              <a:t>WORKS</a:t>
            </a:r>
            <a:endParaRPr sz="6400"/>
          </a:p>
        </p:txBody>
      </p:sp>
      <p:sp>
        <p:nvSpPr>
          <p:cNvPr id="5" name="object 5"/>
          <p:cNvSpPr txBox="1"/>
          <p:nvPr/>
        </p:nvSpPr>
        <p:spPr>
          <a:xfrm>
            <a:off x="1016000" y="2333967"/>
            <a:ext cx="51606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95" b="1">
                <a:solidFill>
                  <a:srgbClr val="020301"/>
                </a:solidFill>
                <a:latin typeface="Arial"/>
                <a:cs typeface="Arial"/>
              </a:rPr>
              <a:t>PROPOSED</a:t>
            </a:r>
            <a:r>
              <a:rPr dirty="0" sz="4200" spc="210" b="1">
                <a:solidFill>
                  <a:srgbClr val="020301"/>
                </a:solidFill>
                <a:latin typeface="Arial"/>
                <a:cs typeface="Arial"/>
              </a:rPr>
              <a:t> </a:t>
            </a:r>
            <a:r>
              <a:rPr dirty="0" sz="4200" spc="305" b="1">
                <a:solidFill>
                  <a:srgbClr val="020301"/>
                </a:solidFill>
                <a:latin typeface="Arial"/>
                <a:cs typeface="Arial"/>
              </a:rPr>
              <a:t>FLOW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13890" y="0"/>
            <a:ext cx="974725" cy="767715"/>
          </a:xfrm>
          <a:custGeom>
            <a:avLst/>
            <a:gdLst/>
            <a:ahLst/>
            <a:cxnLst/>
            <a:rect l="l" t="t" r="r" b="b"/>
            <a:pathLst>
              <a:path w="974725" h="767715">
                <a:moveTo>
                  <a:pt x="780856" y="767389"/>
                </a:moveTo>
                <a:lnTo>
                  <a:pt x="732528" y="761657"/>
                </a:lnTo>
                <a:lnTo>
                  <a:pt x="687185" y="745013"/>
                </a:lnTo>
                <a:lnTo>
                  <a:pt x="646779" y="718281"/>
                </a:lnTo>
                <a:lnTo>
                  <a:pt x="613261" y="682287"/>
                </a:lnTo>
                <a:lnTo>
                  <a:pt x="588580" y="637855"/>
                </a:lnTo>
                <a:lnTo>
                  <a:pt x="558922" y="571028"/>
                </a:lnTo>
                <a:lnTo>
                  <a:pt x="525846" y="507769"/>
                </a:lnTo>
                <a:lnTo>
                  <a:pt x="489721" y="447999"/>
                </a:lnTo>
                <a:lnTo>
                  <a:pt x="450921" y="391640"/>
                </a:lnTo>
                <a:lnTo>
                  <a:pt x="409817" y="338615"/>
                </a:lnTo>
                <a:lnTo>
                  <a:pt x="366780" y="288845"/>
                </a:lnTo>
                <a:lnTo>
                  <a:pt x="322182" y="242253"/>
                </a:lnTo>
                <a:lnTo>
                  <a:pt x="276395" y="198760"/>
                </a:lnTo>
                <a:lnTo>
                  <a:pt x="229790" y="158290"/>
                </a:lnTo>
                <a:lnTo>
                  <a:pt x="182738" y="120762"/>
                </a:lnTo>
                <a:lnTo>
                  <a:pt x="135612" y="86101"/>
                </a:lnTo>
                <a:lnTo>
                  <a:pt x="88784" y="54228"/>
                </a:lnTo>
                <a:lnTo>
                  <a:pt x="42624" y="25064"/>
                </a:lnTo>
                <a:lnTo>
                  <a:pt x="0" y="0"/>
                </a:lnTo>
                <a:lnTo>
                  <a:pt x="665575" y="0"/>
                </a:lnTo>
                <a:lnTo>
                  <a:pt x="728880" y="72291"/>
                </a:lnTo>
                <a:lnTo>
                  <a:pt x="768969" y="123147"/>
                </a:lnTo>
                <a:lnTo>
                  <a:pt x="807629" y="176480"/>
                </a:lnTo>
                <a:lnTo>
                  <a:pt x="844675" y="232338"/>
                </a:lnTo>
                <a:lnTo>
                  <a:pt x="879920" y="290771"/>
                </a:lnTo>
                <a:lnTo>
                  <a:pt x="913181" y="351828"/>
                </a:lnTo>
                <a:lnTo>
                  <a:pt x="944272" y="415557"/>
                </a:lnTo>
                <a:lnTo>
                  <a:pt x="973008" y="482008"/>
                </a:lnTo>
                <a:lnTo>
                  <a:pt x="974109" y="485977"/>
                </a:lnTo>
                <a:lnTo>
                  <a:pt x="974109" y="632151"/>
                </a:lnTo>
                <a:lnTo>
                  <a:pt x="935330" y="698344"/>
                </a:lnTo>
                <a:lnTo>
                  <a:pt x="900732" y="729196"/>
                </a:lnTo>
                <a:lnTo>
                  <a:pt x="858715" y="752123"/>
                </a:lnTo>
                <a:lnTo>
                  <a:pt x="819946" y="763645"/>
                </a:lnTo>
                <a:lnTo>
                  <a:pt x="800381" y="766462"/>
                </a:lnTo>
                <a:lnTo>
                  <a:pt x="780856" y="767389"/>
                </a:lnTo>
                <a:close/>
              </a:path>
            </a:pathLst>
          </a:custGeom>
          <a:solidFill>
            <a:srgbClr val="020301">
              <a:alpha val="470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363700" y="0"/>
            <a:ext cx="3924300" cy="5499100"/>
          </a:xfrm>
          <a:custGeom>
            <a:avLst/>
            <a:gdLst/>
            <a:ahLst/>
            <a:cxnLst/>
            <a:rect l="l" t="t" r="r" b="b"/>
            <a:pathLst>
              <a:path w="3924300" h="5499100">
                <a:moveTo>
                  <a:pt x="2398136" y="5499099"/>
                </a:moveTo>
                <a:lnTo>
                  <a:pt x="2208118" y="5499099"/>
                </a:lnTo>
                <a:lnTo>
                  <a:pt x="1976699" y="5435599"/>
                </a:lnTo>
                <a:lnTo>
                  <a:pt x="1932388" y="5410199"/>
                </a:lnTo>
                <a:lnTo>
                  <a:pt x="1889004" y="5397499"/>
                </a:lnTo>
                <a:lnTo>
                  <a:pt x="1846663" y="5372099"/>
                </a:lnTo>
                <a:lnTo>
                  <a:pt x="1805480" y="5346699"/>
                </a:lnTo>
                <a:lnTo>
                  <a:pt x="1765570" y="5308599"/>
                </a:lnTo>
                <a:lnTo>
                  <a:pt x="1727050" y="5283199"/>
                </a:lnTo>
                <a:lnTo>
                  <a:pt x="1690035" y="5245099"/>
                </a:lnTo>
                <a:lnTo>
                  <a:pt x="1304445" y="4864099"/>
                </a:lnTo>
                <a:lnTo>
                  <a:pt x="1269685" y="4825999"/>
                </a:lnTo>
                <a:lnTo>
                  <a:pt x="1237268" y="4787899"/>
                </a:lnTo>
                <a:lnTo>
                  <a:pt x="1207231" y="4749799"/>
                </a:lnTo>
                <a:lnTo>
                  <a:pt x="1179611" y="4711699"/>
                </a:lnTo>
                <a:lnTo>
                  <a:pt x="1154446" y="4660899"/>
                </a:lnTo>
                <a:lnTo>
                  <a:pt x="1131773" y="4622799"/>
                </a:lnTo>
                <a:lnTo>
                  <a:pt x="1111627" y="4571999"/>
                </a:lnTo>
                <a:lnTo>
                  <a:pt x="1094048" y="4533899"/>
                </a:lnTo>
                <a:lnTo>
                  <a:pt x="1079071" y="4483099"/>
                </a:lnTo>
                <a:lnTo>
                  <a:pt x="1066734" y="4432299"/>
                </a:lnTo>
                <a:lnTo>
                  <a:pt x="1057074" y="4394199"/>
                </a:lnTo>
                <a:lnTo>
                  <a:pt x="1050129" y="4343399"/>
                </a:lnTo>
                <a:lnTo>
                  <a:pt x="1045934" y="4292599"/>
                </a:lnTo>
                <a:lnTo>
                  <a:pt x="1044527" y="4241799"/>
                </a:lnTo>
                <a:lnTo>
                  <a:pt x="1044527" y="3848099"/>
                </a:lnTo>
                <a:lnTo>
                  <a:pt x="1043743" y="3784599"/>
                </a:lnTo>
                <a:lnTo>
                  <a:pt x="1041422" y="3733799"/>
                </a:lnTo>
                <a:lnTo>
                  <a:pt x="1037612" y="3670299"/>
                </a:lnTo>
                <a:lnTo>
                  <a:pt x="1032361" y="3619499"/>
                </a:lnTo>
                <a:lnTo>
                  <a:pt x="1025719" y="3568699"/>
                </a:lnTo>
                <a:lnTo>
                  <a:pt x="1017732" y="3517899"/>
                </a:lnTo>
                <a:lnTo>
                  <a:pt x="1008448" y="3454399"/>
                </a:lnTo>
                <a:lnTo>
                  <a:pt x="997917" y="3416299"/>
                </a:lnTo>
                <a:lnTo>
                  <a:pt x="986186" y="3365499"/>
                </a:lnTo>
                <a:lnTo>
                  <a:pt x="973303" y="3314699"/>
                </a:lnTo>
                <a:lnTo>
                  <a:pt x="959316" y="3263899"/>
                </a:lnTo>
                <a:lnTo>
                  <a:pt x="944274" y="3213099"/>
                </a:lnTo>
                <a:lnTo>
                  <a:pt x="928224" y="3174999"/>
                </a:lnTo>
                <a:lnTo>
                  <a:pt x="911215" y="3124199"/>
                </a:lnTo>
                <a:lnTo>
                  <a:pt x="893295" y="3086099"/>
                </a:lnTo>
                <a:lnTo>
                  <a:pt x="874511" y="3035299"/>
                </a:lnTo>
                <a:lnTo>
                  <a:pt x="854913" y="2997199"/>
                </a:lnTo>
                <a:lnTo>
                  <a:pt x="834548" y="2959099"/>
                </a:lnTo>
                <a:lnTo>
                  <a:pt x="813464" y="2908299"/>
                </a:lnTo>
                <a:lnTo>
                  <a:pt x="791709" y="2870199"/>
                </a:lnTo>
                <a:lnTo>
                  <a:pt x="769332" y="2832099"/>
                </a:lnTo>
                <a:lnTo>
                  <a:pt x="746381" y="2793999"/>
                </a:lnTo>
                <a:lnTo>
                  <a:pt x="722904" y="2755899"/>
                </a:lnTo>
                <a:lnTo>
                  <a:pt x="698948" y="2705099"/>
                </a:lnTo>
                <a:lnTo>
                  <a:pt x="674562" y="2666999"/>
                </a:lnTo>
                <a:lnTo>
                  <a:pt x="649795" y="2628899"/>
                </a:lnTo>
                <a:lnTo>
                  <a:pt x="624693" y="2590799"/>
                </a:lnTo>
                <a:lnTo>
                  <a:pt x="599306" y="2552699"/>
                </a:lnTo>
                <a:lnTo>
                  <a:pt x="573682" y="2514599"/>
                </a:lnTo>
                <a:lnTo>
                  <a:pt x="547868" y="2476499"/>
                </a:lnTo>
                <a:lnTo>
                  <a:pt x="496748" y="2400299"/>
                </a:lnTo>
                <a:lnTo>
                  <a:pt x="446475" y="2324099"/>
                </a:lnTo>
                <a:lnTo>
                  <a:pt x="421479" y="2273299"/>
                </a:lnTo>
                <a:lnTo>
                  <a:pt x="396651" y="2235199"/>
                </a:lnTo>
                <a:lnTo>
                  <a:pt x="372047" y="2197099"/>
                </a:lnTo>
                <a:lnTo>
                  <a:pt x="347723" y="2158999"/>
                </a:lnTo>
                <a:lnTo>
                  <a:pt x="323735" y="2120899"/>
                </a:lnTo>
                <a:lnTo>
                  <a:pt x="300139" y="2082799"/>
                </a:lnTo>
                <a:lnTo>
                  <a:pt x="276991" y="2044699"/>
                </a:lnTo>
                <a:lnTo>
                  <a:pt x="254346" y="1993899"/>
                </a:lnTo>
                <a:lnTo>
                  <a:pt x="232261" y="1955799"/>
                </a:lnTo>
                <a:lnTo>
                  <a:pt x="210791" y="1917699"/>
                </a:lnTo>
                <a:lnTo>
                  <a:pt x="189993" y="1866899"/>
                </a:lnTo>
                <a:lnTo>
                  <a:pt x="169922" y="1828799"/>
                </a:lnTo>
                <a:lnTo>
                  <a:pt x="150634" y="1790699"/>
                </a:lnTo>
                <a:lnTo>
                  <a:pt x="132185" y="1739899"/>
                </a:lnTo>
                <a:lnTo>
                  <a:pt x="114631" y="1701799"/>
                </a:lnTo>
                <a:lnTo>
                  <a:pt x="98029" y="1650999"/>
                </a:lnTo>
                <a:lnTo>
                  <a:pt x="82433" y="1600199"/>
                </a:lnTo>
                <a:lnTo>
                  <a:pt x="67900" y="1549399"/>
                </a:lnTo>
                <a:lnTo>
                  <a:pt x="54486" y="1511299"/>
                </a:lnTo>
                <a:lnTo>
                  <a:pt x="42246" y="1460499"/>
                </a:lnTo>
                <a:lnTo>
                  <a:pt x="31237" y="1409699"/>
                </a:lnTo>
                <a:lnTo>
                  <a:pt x="21514" y="1358899"/>
                </a:lnTo>
                <a:lnTo>
                  <a:pt x="13134" y="1308099"/>
                </a:lnTo>
                <a:lnTo>
                  <a:pt x="6152" y="1257299"/>
                </a:lnTo>
                <a:lnTo>
                  <a:pt x="625" y="1193799"/>
                </a:lnTo>
                <a:lnTo>
                  <a:pt x="0" y="1193799"/>
                </a:lnTo>
                <a:lnTo>
                  <a:pt x="0" y="863599"/>
                </a:lnTo>
                <a:lnTo>
                  <a:pt x="1393" y="838199"/>
                </a:lnTo>
                <a:lnTo>
                  <a:pt x="5889" y="800099"/>
                </a:lnTo>
                <a:lnTo>
                  <a:pt x="11356" y="749299"/>
                </a:lnTo>
                <a:lnTo>
                  <a:pt x="17784" y="698499"/>
                </a:lnTo>
                <a:lnTo>
                  <a:pt x="25164" y="660399"/>
                </a:lnTo>
                <a:lnTo>
                  <a:pt x="33484" y="609599"/>
                </a:lnTo>
                <a:lnTo>
                  <a:pt x="42736" y="571499"/>
                </a:lnTo>
                <a:lnTo>
                  <a:pt x="52908" y="520699"/>
                </a:lnTo>
                <a:lnTo>
                  <a:pt x="63992" y="469899"/>
                </a:lnTo>
                <a:lnTo>
                  <a:pt x="75976" y="431799"/>
                </a:lnTo>
                <a:lnTo>
                  <a:pt x="88850" y="393699"/>
                </a:lnTo>
                <a:lnTo>
                  <a:pt x="102605" y="342899"/>
                </a:lnTo>
                <a:lnTo>
                  <a:pt x="117231" y="304799"/>
                </a:lnTo>
                <a:lnTo>
                  <a:pt x="132716" y="253999"/>
                </a:lnTo>
                <a:lnTo>
                  <a:pt x="149052" y="215899"/>
                </a:lnTo>
                <a:lnTo>
                  <a:pt x="166228" y="177799"/>
                </a:lnTo>
                <a:lnTo>
                  <a:pt x="184234" y="126999"/>
                </a:lnTo>
                <a:lnTo>
                  <a:pt x="203060" y="88899"/>
                </a:lnTo>
                <a:lnTo>
                  <a:pt x="222696" y="50799"/>
                </a:lnTo>
                <a:lnTo>
                  <a:pt x="243131" y="12699"/>
                </a:lnTo>
                <a:lnTo>
                  <a:pt x="252618" y="0"/>
                </a:lnTo>
                <a:lnTo>
                  <a:pt x="732226" y="0"/>
                </a:lnTo>
                <a:lnTo>
                  <a:pt x="707105" y="38099"/>
                </a:lnTo>
                <a:lnTo>
                  <a:pt x="682884" y="76199"/>
                </a:lnTo>
                <a:lnTo>
                  <a:pt x="659578" y="114299"/>
                </a:lnTo>
                <a:lnTo>
                  <a:pt x="637203" y="152399"/>
                </a:lnTo>
                <a:lnTo>
                  <a:pt x="615773" y="190499"/>
                </a:lnTo>
                <a:lnTo>
                  <a:pt x="595303" y="228599"/>
                </a:lnTo>
                <a:lnTo>
                  <a:pt x="575809" y="279399"/>
                </a:lnTo>
                <a:lnTo>
                  <a:pt x="557305" y="317499"/>
                </a:lnTo>
                <a:lnTo>
                  <a:pt x="539806" y="355599"/>
                </a:lnTo>
                <a:lnTo>
                  <a:pt x="523328" y="393699"/>
                </a:lnTo>
                <a:lnTo>
                  <a:pt x="507885" y="444499"/>
                </a:lnTo>
                <a:lnTo>
                  <a:pt x="493492" y="482599"/>
                </a:lnTo>
                <a:lnTo>
                  <a:pt x="480164" y="533399"/>
                </a:lnTo>
                <a:lnTo>
                  <a:pt x="467917" y="571499"/>
                </a:lnTo>
                <a:lnTo>
                  <a:pt x="456765" y="609599"/>
                </a:lnTo>
                <a:lnTo>
                  <a:pt x="446723" y="660399"/>
                </a:lnTo>
                <a:lnTo>
                  <a:pt x="437807" y="711199"/>
                </a:lnTo>
                <a:lnTo>
                  <a:pt x="430031" y="749299"/>
                </a:lnTo>
                <a:lnTo>
                  <a:pt x="423410" y="800099"/>
                </a:lnTo>
                <a:lnTo>
                  <a:pt x="417959" y="838199"/>
                </a:lnTo>
                <a:lnTo>
                  <a:pt x="413694" y="888999"/>
                </a:lnTo>
                <a:lnTo>
                  <a:pt x="410629" y="939799"/>
                </a:lnTo>
                <a:lnTo>
                  <a:pt x="408779" y="977899"/>
                </a:lnTo>
                <a:lnTo>
                  <a:pt x="408159" y="1028699"/>
                </a:lnTo>
                <a:lnTo>
                  <a:pt x="409096" y="1079499"/>
                </a:lnTo>
                <a:lnTo>
                  <a:pt x="411867" y="1142999"/>
                </a:lnTo>
                <a:lnTo>
                  <a:pt x="416409" y="1193799"/>
                </a:lnTo>
                <a:lnTo>
                  <a:pt x="422661" y="1244599"/>
                </a:lnTo>
                <a:lnTo>
                  <a:pt x="430562" y="1282699"/>
                </a:lnTo>
                <a:lnTo>
                  <a:pt x="440051" y="1333499"/>
                </a:lnTo>
                <a:lnTo>
                  <a:pt x="451066" y="1384299"/>
                </a:lnTo>
                <a:lnTo>
                  <a:pt x="463546" y="1435099"/>
                </a:lnTo>
                <a:lnTo>
                  <a:pt x="477430" y="1473199"/>
                </a:lnTo>
                <a:lnTo>
                  <a:pt x="492656" y="1523999"/>
                </a:lnTo>
                <a:lnTo>
                  <a:pt x="509163" y="1562099"/>
                </a:lnTo>
                <a:lnTo>
                  <a:pt x="526889" y="1612899"/>
                </a:lnTo>
                <a:lnTo>
                  <a:pt x="545773" y="1650999"/>
                </a:lnTo>
                <a:lnTo>
                  <a:pt x="565754" y="1701799"/>
                </a:lnTo>
                <a:lnTo>
                  <a:pt x="586770" y="1739899"/>
                </a:lnTo>
                <a:lnTo>
                  <a:pt x="608761" y="1777999"/>
                </a:lnTo>
                <a:lnTo>
                  <a:pt x="631664" y="1828799"/>
                </a:lnTo>
                <a:lnTo>
                  <a:pt x="655418" y="1866899"/>
                </a:lnTo>
                <a:lnTo>
                  <a:pt x="679962" y="1904999"/>
                </a:lnTo>
                <a:lnTo>
                  <a:pt x="705235" y="1955799"/>
                </a:lnTo>
                <a:lnTo>
                  <a:pt x="731174" y="1993899"/>
                </a:lnTo>
                <a:lnTo>
                  <a:pt x="757720" y="2031999"/>
                </a:lnTo>
                <a:lnTo>
                  <a:pt x="784810" y="2082799"/>
                </a:lnTo>
                <a:lnTo>
                  <a:pt x="812383" y="2120899"/>
                </a:lnTo>
                <a:lnTo>
                  <a:pt x="840378" y="2158999"/>
                </a:lnTo>
                <a:lnTo>
                  <a:pt x="894098" y="2247899"/>
                </a:lnTo>
                <a:lnTo>
                  <a:pt x="1021926" y="2438399"/>
                </a:lnTo>
                <a:lnTo>
                  <a:pt x="1047277" y="2489199"/>
                </a:lnTo>
                <a:lnTo>
                  <a:pt x="1072419" y="2527299"/>
                </a:lnTo>
                <a:lnTo>
                  <a:pt x="1097291" y="2565399"/>
                </a:lnTo>
                <a:lnTo>
                  <a:pt x="1121835" y="2616199"/>
                </a:lnTo>
                <a:lnTo>
                  <a:pt x="1145992" y="2654299"/>
                </a:lnTo>
                <a:lnTo>
                  <a:pt x="1169701" y="2705099"/>
                </a:lnTo>
                <a:lnTo>
                  <a:pt x="1192905" y="2743199"/>
                </a:lnTo>
                <a:lnTo>
                  <a:pt x="1215543" y="2793999"/>
                </a:lnTo>
                <a:lnTo>
                  <a:pt x="1237556" y="2832099"/>
                </a:lnTo>
                <a:lnTo>
                  <a:pt x="1258885" y="2882899"/>
                </a:lnTo>
                <a:lnTo>
                  <a:pt x="1279471" y="2933699"/>
                </a:lnTo>
                <a:lnTo>
                  <a:pt x="1299255" y="2984499"/>
                </a:lnTo>
                <a:lnTo>
                  <a:pt x="1318176" y="3035299"/>
                </a:lnTo>
                <a:lnTo>
                  <a:pt x="1336177" y="3086099"/>
                </a:lnTo>
                <a:lnTo>
                  <a:pt x="1353197" y="3136899"/>
                </a:lnTo>
                <a:lnTo>
                  <a:pt x="1369178" y="3187699"/>
                </a:lnTo>
                <a:lnTo>
                  <a:pt x="1384060" y="3238499"/>
                </a:lnTo>
                <a:lnTo>
                  <a:pt x="3653100" y="3238499"/>
                </a:lnTo>
                <a:lnTo>
                  <a:pt x="3645167" y="3263899"/>
                </a:lnTo>
                <a:lnTo>
                  <a:pt x="3630496" y="3314699"/>
                </a:lnTo>
                <a:lnTo>
                  <a:pt x="3617074" y="3378199"/>
                </a:lnTo>
                <a:lnTo>
                  <a:pt x="3604958" y="3428999"/>
                </a:lnTo>
                <a:lnTo>
                  <a:pt x="3594202" y="3479799"/>
                </a:lnTo>
                <a:lnTo>
                  <a:pt x="3592234" y="3505199"/>
                </a:lnTo>
                <a:lnTo>
                  <a:pt x="3589411" y="3543299"/>
                </a:lnTo>
                <a:lnTo>
                  <a:pt x="3585952" y="3581399"/>
                </a:lnTo>
                <a:lnTo>
                  <a:pt x="3582078" y="3632199"/>
                </a:lnTo>
                <a:lnTo>
                  <a:pt x="3580449" y="3657599"/>
                </a:lnTo>
                <a:lnTo>
                  <a:pt x="1452503" y="3657599"/>
                </a:lnTo>
                <a:lnTo>
                  <a:pt x="1455468" y="3708399"/>
                </a:lnTo>
                <a:lnTo>
                  <a:pt x="1457610" y="3746499"/>
                </a:lnTo>
                <a:lnTo>
                  <a:pt x="1458910" y="3797299"/>
                </a:lnTo>
                <a:lnTo>
                  <a:pt x="1459238" y="3835399"/>
                </a:lnTo>
                <a:lnTo>
                  <a:pt x="1459347" y="4241799"/>
                </a:lnTo>
                <a:lnTo>
                  <a:pt x="1461874" y="4292599"/>
                </a:lnTo>
                <a:lnTo>
                  <a:pt x="1469355" y="4330699"/>
                </a:lnTo>
                <a:lnTo>
                  <a:pt x="1481642" y="4381499"/>
                </a:lnTo>
                <a:lnTo>
                  <a:pt x="1498588" y="4419599"/>
                </a:lnTo>
                <a:lnTo>
                  <a:pt x="3542780" y="4419599"/>
                </a:lnTo>
                <a:lnTo>
                  <a:pt x="3539560" y="4432299"/>
                </a:lnTo>
                <a:lnTo>
                  <a:pt x="3527225" y="4483099"/>
                </a:lnTo>
                <a:lnTo>
                  <a:pt x="3512249" y="4533899"/>
                </a:lnTo>
                <a:lnTo>
                  <a:pt x="3494671" y="4571999"/>
                </a:lnTo>
                <a:lnTo>
                  <a:pt x="3474528" y="4622799"/>
                </a:lnTo>
                <a:lnTo>
                  <a:pt x="3451855" y="4660899"/>
                </a:lnTo>
                <a:lnTo>
                  <a:pt x="3426691" y="4711699"/>
                </a:lnTo>
                <a:lnTo>
                  <a:pt x="3399073" y="4749799"/>
                </a:lnTo>
                <a:lnTo>
                  <a:pt x="3369037" y="4787899"/>
                </a:lnTo>
                <a:lnTo>
                  <a:pt x="3336621" y="4825999"/>
                </a:lnTo>
                <a:lnTo>
                  <a:pt x="3325034" y="4838699"/>
                </a:lnTo>
                <a:lnTo>
                  <a:pt x="1871374" y="4838699"/>
                </a:lnTo>
                <a:lnTo>
                  <a:pt x="1983358" y="4952999"/>
                </a:lnTo>
                <a:lnTo>
                  <a:pt x="2020036" y="4978399"/>
                </a:lnTo>
                <a:lnTo>
                  <a:pt x="2059269" y="5016499"/>
                </a:lnTo>
                <a:lnTo>
                  <a:pt x="2100665" y="5041899"/>
                </a:lnTo>
                <a:lnTo>
                  <a:pt x="2188368" y="5067299"/>
                </a:lnTo>
                <a:lnTo>
                  <a:pt x="2233890" y="5079999"/>
                </a:lnTo>
                <a:lnTo>
                  <a:pt x="3083344" y="5079999"/>
                </a:lnTo>
                <a:lnTo>
                  <a:pt x="2916243" y="5245099"/>
                </a:lnTo>
                <a:lnTo>
                  <a:pt x="2879232" y="5283199"/>
                </a:lnTo>
                <a:lnTo>
                  <a:pt x="2840714" y="5308599"/>
                </a:lnTo>
                <a:lnTo>
                  <a:pt x="2800803" y="5346699"/>
                </a:lnTo>
                <a:lnTo>
                  <a:pt x="2759618" y="5372099"/>
                </a:lnTo>
                <a:lnTo>
                  <a:pt x="2717272" y="5397499"/>
                </a:lnTo>
                <a:lnTo>
                  <a:pt x="2673883" y="5410199"/>
                </a:lnTo>
                <a:lnTo>
                  <a:pt x="2629567" y="5435599"/>
                </a:lnTo>
                <a:lnTo>
                  <a:pt x="2398136" y="5499099"/>
                </a:lnTo>
                <a:close/>
              </a:path>
              <a:path w="3924300" h="5499100">
                <a:moveTo>
                  <a:pt x="3924299" y="76199"/>
                </a:moveTo>
                <a:lnTo>
                  <a:pt x="3923413" y="76199"/>
                </a:lnTo>
                <a:lnTo>
                  <a:pt x="3899192" y="38099"/>
                </a:lnTo>
                <a:lnTo>
                  <a:pt x="3874070" y="0"/>
                </a:lnTo>
                <a:lnTo>
                  <a:pt x="3924299" y="0"/>
                </a:lnTo>
                <a:lnTo>
                  <a:pt x="3924299" y="76199"/>
                </a:lnTo>
                <a:close/>
              </a:path>
              <a:path w="3924300" h="5499100">
                <a:moveTo>
                  <a:pt x="2379364" y="1181099"/>
                </a:moveTo>
                <a:lnTo>
                  <a:pt x="2188931" y="1181099"/>
                </a:lnTo>
                <a:lnTo>
                  <a:pt x="2236813" y="1168399"/>
                </a:lnTo>
                <a:lnTo>
                  <a:pt x="2332826" y="1168399"/>
                </a:lnTo>
                <a:lnTo>
                  <a:pt x="2379364" y="1181099"/>
                </a:lnTo>
                <a:close/>
              </a:path>
              <a:path w="3924300" h="5499100">
                <a:moveTo>
                  <a:pt x="2926268" y="3238499"/>
                </a:moveTo>
                <a:lnTo>
                  <a:pt x="1644793" y="3238499"/>
                </a:lnTo>
                <a:lnTo>
                  <a:pt x="1689506" y="3213099"/>
                </a:lnTo>
                <a:lnTo>
                  <a:pt x="1733237" y="3187699"/>
                </a:lnTo>
                <a:lnTo>
                  <a:pt x="1775982" y="3162299"/>
                </a:lnTo>
                <a:lnTo>
                  <a:pt x="1817740" y="3136899"/>
                </a:lnTo>
                <a:lnTo>
                  <a:pt x="1858507" y="3111499"/>
                </a:lnTo>
                <a:lnTo>
                  <a:pt x="1898281" y="3086099"/>
                </a:lnTo>
                <a:lnTo>
                  <a:pt x="1937060" y="3060699"/>
                </a:lnTo>
                <a:lnTo>
                  <a:pt x="1974841" y="3035299"/>
                </a:lnTo>
                <a:lnTo>
                  <a:pt x="1922736" y="2971799"/>
                </a:lnTo>
                <a:lnTo>
                  <a:pt x="1874820" y="2908299"/>
                </a:lnTo>
                <a:lnTo>
                  <a:pt x="1830922" y="2857499"/>
                </a:lnTo>
                <a:lnTo>
                  <a:pt x="1790871" y="2793999"/>
                </a:lnTo>
                <a:lnTo>
                  <a:pt x="1754495" y="2730499"/>
                </a:lnTo>
                <a:lnTo>
                  <a:pt x="1721622" y="2679699"/>
                </a:lnTo>
                <a:lnTo>
                  <a:pt x="1692083" y="2628899"/>
                </a:lnTo>
                <a:lnTo>
                  <a:pt x="1665704" y="2565399"/>
                </a:lnTo>
                <a:lnTo>
                  <a:pt x="1642316" y="2514599"/>
                </a:lnTo>
                <a:lnTo>
                  <a:pt x="1621746" y="2463799"/>
                </a:lnTo>
                <a:lnTo>
                  <a:pt x="1603824" y="2412999"/>
                </a:lnTo>
                <a:lnTo>
                  <a:pt x="1588377" y="2362199"/>
                </a:lnTo>
                <a:lnTo>
                  <a:pt x="1575235" y="2311399"/>
                </a:lnTo>
                <a:lnTo>
                  <a:pt x="1564227" y="2273299"/>
                </a:lnTo>
                <a:lnTo>
                  <a:pt x="1555181" y="2222499"/>
                </a:lnTo>
                <a:lnTo>
                  <a:pt x="1547925" y="2184399"/>
                </a:lnTo>
                <a:lnTo>
                  <a:pt x="1542289" y="2146299"/>
                </a:lnTo>
                <a:lnTo>
                  <a:pt x="1538101" y="2108199"/>
                </a:lnTo>
                <a:lnTo>
                  <a:pt x="1535190" y="2070099"/>
                </a:lnTo>
                <a:lnTo>
                  <a:pt x="1532512" y="2006599"/>
                </a:lnTo>
                <a:lnTo>
                  <a:pt x="1532403" y="1981199"/>
                </a:lnTo>
                <a:lnTo>
                  <a:pt x="1532886" y="1955799"/>
                </a:lnTo>
                <a:lnTo>
                  <a:pt x="1533788" y="1943099"/>
                </a:lnTo>
                <a:lnTo>
                  <a:pt x="1534940" y="1917699"/>
                </a:lnTo>
                <a:lnTo>
                  <a:pt x="1536169" y="1904999"/>
                </a:lnTo>
                <a:lnTo>
                  <a:pt x="1538536" y="1866899"/>
                </a:lnTo>
                <a:lnTo>
                  <a:pt x="1543944" y="1816099"/>
                </a:lnTo>
                <a:lnTo>
                  <a:pt x="1552295" y="1765299"/>
                </a:lnTo>
                <a:lnTo>
                  <a:pt x="1563494" y="1714499"/>
                </a:lnTo>
                <a:lnTo>
                  <a:pt x="1577443" y="1676399"/>
                </a:lnTo>
                <a:lnTo>
                  <a:pt x="1594047" y="1638299"/>
                </a:lnTo>
                <a:lnTo>
                  <a:pt x="1613209" y="1587499"/>
                </a:lnTo>
                <a:lnTo>
                  <a:pt x="1634832" y="1549399"/>
                </a:lnTo>
                <a:lnTo>
                  <a:pt x="1658820" y="1511299"/>
                </a:lnTo>
                <a:lnTo>
                  <a:pt x="1685077" y="1473199"/>
                </a:lnTo>
                <a:lnTo>
                  <a:pt x="1713505" y="1435099"/>
                </a:lnTo>
                <a:lnTo>
                  <a:pt x="1744009" y="1409699"/>
                </a:lnTo>
                <a:lnTo>
                  <a:pt x="1776492" y="1371599"/>
                </a:lnTo>
                <a:lnTo>
                  <a:pt x="1810857" y="1346199"/>
                </a:lnTo>
                <a:lnTo>
                  <a:pt x="1847008" y="1320799"/>
                </a:lnTo>
                <a:lnTo>
                  <a:pt x="1884849" y="1282699"/>
                </a:lnTo>
                <a:lnTo>
                  <a:pt x="1924282" y="1269999"/>
                </a:lnTo>
                <a:lnTo>
                  <a:pt x="1965212" y="1244599"/>
                </a:lnTo>
                <a:lnTo>
                  <a:pt x="2007542" y="1231899"/>
                </a:lnTo>
                <a:lnTo>
                  <a:pt x="2051175" y="1206499"/>
                </a:lnTo>
                <a:lnTo>
                  <a:pt x="2141967" y="1181099"/>
                </a:lnTo>
                <a:lnTo>
                  <a:pt x="2425041" y="1181099"/>
                </a:lnTo>
                <a:lnTo>
                  <a:pt x="2513461" y="1206499"/>
                </a:lnTo>
                <a:lnTo>
                  <a:pt x="2556028" y="1219199"/>
                </a:lnTo>
                <a:lnTo>
                  <a:pt x="2597380" y="1244599"/>
                </a:lnTo>
                <a:lnTo>
                  <a:pt x="2637431" y="1257299"/>
                </a:lnTo>
                <a:lnTo>
                  <a:pt x="2676091" y="1282699"/>
                </a:lnTo>
                <a:lnTo>
                  <a:pt x="2713273" y="1308099"/>
                </a:lnTo>
                <a:lnTo>
                  <a:pt x="2748887" y="1333499"/>
                </a:lnTo>
                <a:lnTo>
                  <a:pt x="2782846" y="1358899"/>
                </a:lnTo>
                <a:lnTo>
                  <a:pt x="2815062" y="1396999"/>
                </a:lnTo>
                <a:lnTo>
                  <a:pt x="2845445" y="1422399"/>
                </a:lnTo>
                <a:lnTo>
                  <a:pt x="2873907" y="1460499"/>
                </a:lnTo>
                <a:lnTo>
                  <a:pt x="2900361" y="1498599"/>
                </a:lnTo>
                <a:lnTo>
                  <a:pt x="2924718" y="1536699"/>
                </a:lnTo>
                <a:lnTo>
                  <a:pt x="2946889" y="1574799"/>
                </a:lnTo>
                <a:lnTo>
                  <a:pt x="2953521" y="1587499"/>
                </a:lnTo>
                <a:lnTo>
                  <a:pt x="2236113" y="1587499"/>
                </a:lnTo>
                <a:lnTo>
                  <a:pt x="2188952" y="1600199"/>
                </a:lnTo>
                <a:lnTo>
                  <a:pt x="2144541" y="1612899"/>
                </a:lnTo>
                <a:lnTo>
                  <a:pt x="2103403" y="1638299"/>
                </a:lnTo>
                <a:lnTo>
                  <a:pt x="2066059" y="1663699"/>
                </a:lnTo>
                <a:lnTo>
                  <a:pt x="2033029" y="1701799"/>
                </a:lnTo>
                <a:lnTo>
                  <a:pt x="2004835" y="1739899"/>
                </a:lnTo>
                <a:lnTo>
                  <a:pt x="1981999" y="1777999"/>
                </a:lnTo>
                <a:lnTo>
                  <a:pt x="1965042" y="1828799"/>
                </a:lnTo>
                <a:lnTo>
                  <a:pt x="1954486" y="1866899"/>
                </a:lnTo>
                <a:lnTo>
                  <a:pt x="1950851" y="1917699"/>
                </a:lnTo>
                <a:lnTo>
                  <a:pt x="1950851" y="1943099"/>
                </a:lnTo>
                <a:lnTo>
                  <a:pt x="1948680" y="1955799"/>
                </a:lnTo>
                <a:lnTo>
                  <a:pt x="1947875" y="1955799"/>
                </a:lnTo>
                <a:lnTo>
                  <a:pt x="1947008" y="1968499"/>
                </a:lnTo>
                <a:lnTo>
                  <a:pt x="1946510" y="1993899"/>
                </a:lnTo>
                <a:lnTo>
                  <a:pt x="1946809" y="2019299"/>
                </a:lnTo>
                <a:lnTo>
                  <a:pt x="1951517" y="2082799"/>
                </a:lnTo>
                <a:lnTo>
                  <a:pt x="1956786" y="2120899"/>
                </a:lnTo>
                <a:lnTo>
                  <a:pt x="1964570" y="2158999"/>
                </a:lnTo>
                <a:lnTo>
                  <a:pt x="1975299" y="2209799"/>
                </a:lnTo>
                <a:lnTo>
                  <a:pt x="1989402" y="2260599"/>
                </a:lnTo>
                <a:lnTo>
                  <a:pt x="2007309" y="2311399"/>
                </a:lnTo>
                <a:lnTo>
                  <a:pt x="2029450" y="2362199"/>
                </a:lnTo>
                <a:lnTo>
                  <a:pt x="2056253" y="2425699"/>
                </a:lnTo>
                <a:lnTo>
                  <a:pt x="2088149" y="2489199"/>
                </a:lnTo>
                <a:lnTo>
                  <a:pt x="2125566" y="2552699"/>
                </a:lnTo>
                <a:lnTo>
                  <a:pt x="2168935" y="2616199"/>
                </a:lnTo>
                <a:lnTo>
                  <a:pt x="2218684" y="2679699"/>
                </a:lnTo>
                <a:lnTo>
                  <a:pt x="2275243" y="2743199"/>
                </a:lnTo>
                <a:lnTo>
                  <a:pt x="2783024" y="2743199"/>
                </a:lnTo>
                <a:lnTo>
                  <a:pt x="2764977" y="2768599"/>
                </a:lnTo>
                <a:lnTo>
                  <a:pt x="2725351" y="2832099"/>
                </a:lnTo>
                <a:lnTo>
                  <a:pt x="2682029" y="2895599"/>
                </a:lnTo>
                <a:lnTo>
                  <a:pt x="2634846" y="2959099"/>
                </a:lnTo>
                <a:lnTo>
                  <a:pt x="2583638" y="3022599"/>
                </a:lnTo>
                <a:lnTo>
                  <a:pt x="2621239" y="3047999"/>
                </a:lnTo>
                <a:lnTo>
                  <a:pt x="2660277" y="3073399"/>
                </a:lnTo>
                <a:lnTo>
                  <a:pt x="2700781" y="3111499"/>
                </a:lnTo>
                <a:lnTo>
                  <a:pt x="2742778" y="3136899"/>
                </a:lnTo>
                <a:lnTo>
                  <a:pt x="2786297" y="3162299"/>
                </a:lnTo>
                <a:lnTo>
                  <a:pt x="2831366" y="3187699"/>
                </a:lnTo>
                <a:lnTo>
                  <a:pt x="2878014" y="3213099"/>
                </a:lnTo>
                <a:lnTo>
                  <a:pt x="2926268" y="3238499"/>
                </a:lnTo>
                <a:close/>
              </a:path>
              <a:path w="3924300" h="5499100">
                <a:moveTo>
                  <a:pt x="2783024" y="2743199"/>
                </a:moveTo>
                <a:lnTo>
                  <a:pt x="2275243" y="2743199"/>
                </a:lnTo>
                <a:lnTo>
                  <a:pt x="2308105" y="2705099"/>
                </a:lnTo>
                <a:lnTo>
                  <a:pt x="2339489" y="2666999"/>
                </a:lnTo>
                <a:lnTo>
                  <a:pt x="2369392" y="2616199"/>
                </a:lnTo>
                <a:lnTo>
                  <a:pt x="2397810" y="2578099"/>
                </a:lnTo>
                <a:lnTo>
                  <a:pt x="2424739" y="2527299"/>
                </a:lnTo>
                <a:lnTo>
                  <a:pt x="2450175" y="2489199"/>
                </a:lnTo>
                <a:lnTo>
                  <a:pt x="2474116" y="2438399"/>
                </a:lnTo>
                <a:lnTo>
                  <a:pt x="2496556" y="2400299"/>
                </a:lnTo>
                <a:lnTo>
                  <a:pt x="2528583" y="2324099"/>
                </a:lnTo>
                <a:lnTo>
                  <a:pt x="2554537" y="2247899"/>
                </a:lnTo>
                <a:lnTo>
                  <a:pt x="2575058" y="2184399"/>
                </a:lnTo>
                <a:lnTo>
                  <a:pt x="2590782" y="2120899"/>
                </a:lnTo>
                <a:lnTo>
                  <a:pt x="2602349" y="2070099"/>
                </a:lnTo>
                <a:lnTo>
                  <a:pt x="2610396" y="2019299"/>
                </a:lnTo>
                <a:lnTo>
                  <a:pt x="2615560" y="1981199"/>
                </a:lnTo>
                <a:lnTo>
                  <a:pt x="2619795" y="1930399"/>
                </a:lnTo>
                <a:lnTo>
                  <a:pt x="2620141" y="1917699"/>
                </a:lnTo>
                <a:lnTo>
                  <a:pt x="2616520" y="1866899"/>
                </a:lnTo>
                <a:lnTo>
                  <a:pt x="2605962" y="1828799"/>
                </a:lnTo>
                <a:lnTo>
                  <a:pt x="2589004" y="1777999"/>
                </a:lnTo>
                <a:lnTo>
                  <a:pt x="2566167" y="1739899"/>
                </a:lnTo>
                <a:lnTo>
                  <a:pt x="2537972" y="1701799"/>
                </a:lnTo>
                <a:lnTo>
                  <a:pt x="2504941" y="1663699"/>
                </a:lnTo>
                <a:lnTo>
                  <a:pt x="2467596" y="1638299"/>
                </a:lnTo>
                <a:lnTo>
                  <a:pt x="2426458" y="1612899"/>
                </a:lnTo>
                <a:lnTo>
                  <a:pt x="2382049" y="1600199"/>
                </a:lnTo>
                <a:lnTo>
                  <a:pt x="2334890" y="1587499"/>
                </a:lnTo>
                <a:lnTo>
                  <a:pt x="2953521" y="1587499"/>
                </a:lnTo>
                <a:lnTo>
                  <a:pt x="2966786" y="1612899"/>
                </a:lnTo>
                <a:lnTo>
                  <a:pt x="2984320" y="1650999"/>
                </a:lnTo>
                <a:lnTo>
                  <a:pt x="2999405" y="1689099"/>
                </a:lnTo>
                <a:lnTo>
                  <a:pt x="3011950" y="1739899"/>
                </a:lnTo>
                <a:lnTo>
                  <a:pt x="3021868" y="1777999"/>
                </a:lnTo>
                <a:lnTo>
                  <a:pt x="3029070" y="1828799"/>
                </a:lnTo>
                <a:lnTo>
                  <a:pt x="3033469" y="1879599"/>
                </a:lnTo>
                <a:lnTo>
                  <a:pt x="3034975" y="1917699"/>
                </a:lnTo>
                <a:lnTo>
                  <a:pt x="3034924" y="1930399"/>
                </a:lnTo>
                <a:lnTo>
                  <a:pt x="3034636" y="1943099"/>
                </a:lnTo>
                <a:lnTo>
                  <a:pt x="3033945" y="1955799"/>
                </a:lnTo>
                <a:lnTo>
                  <a:pt x="3032688" y="1981199"/>
                </a:lnTo>
                <a:lnTo>
                  <a:pt x="3030699" y="2006599"/>
                </a:lnTo>
                <a:lnTo>
                  <a:pt x="3027813" y="2031999"/>
                </a:lnTo>
                <a:lnTo>
                  <a:pt x="3023867" y="2057399"/>
                </a:lnTo>
                <a:lnTo>
                  <a:pt x="3018695" y="2095499"/>
                </a:lnTo>
                <a:lnTo>
                  <a:pt x="3012132" y="2133599"/>
                </a:lnTo>
                <a:lnTo>
                  <a:pt x="3004014" y="2171699"/>
                </a:lnTo>
                <a:lnTo>
                  <a:pt x="2994177" y="2222499"/>
                </a:lnTo>
                <a:lnTo>
                  <a:pt x="2982454" y="2273299"/>
                </a:lnTo>
                <a:lnTo>
                  <a:pt x="2968683" y="2311399"/>
                </a:lnTo>
                <a:lnTo>
                  <a:pt x="2952698" y="2362199"/>
                </a:lnTo>
                <a:lnTo>
                  <a:pt x="2934334" y="2425699"/>
                </a:lnTo>
                <a:lnTo>
                  <a:pt x="2913427" y="2476499"/>
                </a:lnTo>
                <a:lnTo>
                  <a:pt x="2889811" y="2527299"/>
                </a:lnTo>
                <a:lnTo>
                  <a:pt x="2863324" y="2590799"/>
                </a:lnTo>
                <a:lnTo>
                  <a:pt x="2833798" y="2654299"/>
                </a:lnTo>
                <a:lnTo>
                  <a:pt x="2801071" y="2717799"/>
                </a:lnTo>
                <a:lnTo>
                  <a:pt x="2783024" y="2743199"/>
                </a:lnTo>
                <a:close/>
              </a:path>
              <a:path w="3924300" h="5499100">
                <a:moveTo>
                  <a:pt x="3653100" y="3238499"/>
                </a:moveTo>
                <a:lnTo>
                  <a:pt x="3221513" y="3238499"/>
                </a:lnTo>
                <a:lnTo>
                  <a:pt x="3236460" y="3187699"/>
                </a:lnTo>
                <a:lnTo>
                  <a:pt x="3252543" y="3136899"/>
                </a:lnTo>
                <a:lnTo>
                  <a:pt x="3269698" y="3086099"/>
                </a:lnTo>
                <a:lnTo>
                  <a:pt x="3287863" y="3035299"/>
                </a:lnTo>
                <a:lnTo>
                  <a:pt x="3306973" y="2984499"/>
                </a:lnTo>
                <a:lnTo>
                  <a:pt x="3326966" y="2933699"/>
                </a:lnTo>
                <a:lnTo>
                  <a:pt x="3347778" y="2882899"/>
                </a:lnTo>
                <a:lnTo>
                  <a:pt x="3369345" y="2832099"/>
                </a:lnTo>
                <a:lnTo>
                  <a:pt x="3391605" y="2781299"/>
                </a:lnTo>
                <a:lnTo>
                  <a:pt x="3414494" y="2743199"/>
                </a:lnTo>
                <a:lnTo>
                  <a:pt x="3437948" y="2692399"/>
                </a:lnTo>
                <a:lnTo>
                  <a:pt x="3461904" y="2641599"/>
                </a:lnTo>
                <a:lnTo>
                  <a:pt x="3486298" y="2603499"/>
                </a:lnTo>
                <a:lnTo>
                  <a:pt x="3511068" y="2565399"/>
                </a:lnTo>
                <a:lnTo>
                  <a:pt x="3536150" y="2514599"/>
                </a:lnTo>
                <a:lnTo>
                  <a:pt x="3561480" y="2476499"/>
                </a:lnTo>
                <a:lnTo>
                  <a:pt x="3586995" y="2438399"/>
                </a:lnTo>
                <a:lnTo>
                  <a:pt x="3612632" y="2387599"/>
                </a:lnTo>
                <a:lnTo>
                  <a:pt x="3715128" y="2235199"/>
                </a:lnTo>
                <a:lnTo>
                  <a:pt x="3768603" y="2146299"/>
                </a:lnTo>
                <a:lnTo>
                  <a:pt x="3796427" y="2108199"/>
                </a:lnTo>
                <a:lnTo>
                  <a:pt x="3823831" y="2070099"/>
                </a:lnTo>
                <a:lnTo>
                  <a:pt x="3850755" y="2019299"/>
                </a:lnTo>
                <a:lnTo>
                  <a:pt x="3877137" y="1981199"/>
                </a:lnTo>
                <a:lnTo>
                  <a:pt x="3902917" y="1943099"/>
                </a:lnTo>
                <a:lnTo>
                  <a:pt x="3924299" y="1904999"/>
                </a:lnTo>
                <a:lnTo>
                  <a:pt x="3924299" y="2679699"/>
                </a:lnTo>
                <a:lnTo>
                  <a:pt x="3898397" y="2717799"/>
                </a:lnTo>
                <a:lnTo>
                  <a:pt x="3873079" y="2755899"/>
                </a:lnTo>
                <a:lnTo>
                  <a:pt x="3848342" y="2806699"/>
                </a:lnTo>
                <a:lnTo>
                  <a:pt x="3824241" y="2844799"/>
                </a:lnTo>
                <a:lnTo>
                  <a:pt x="3800832" y="2895599"/>
                </a:lnTo>
                <a:lnTo>
                  <a:pt x="3778171" y="2933699"/>
                </a:lnTo>
                <a:lnTo>
                  <a:pt x="3756314" y="2984499"/>
                </a:lnTo>
                <a:lnTo>
                  <a:pt x="3735316" y="3022599"/>
                </a:lnTo>
                <a:lnTo>
                  <a:pt x="3715233" y="3073399"/>
                </a:lnTo>
                <a:lnTo>
                  <a:pt x="3696121" y="3124199"/>
                </a:lnTo>
                <a:lnTo>
                  <a:pt x="3678036" y="3174999"/>
                </a:lnTo>
                <a:lnTo>
                  <a:pt x="3661032" y="3213099"/>
                </a:lnTo>
                <a:lnTo>
                  <a:pt x="3653100" y="3238499"/>
                </a:lnTo>
                <a:close/>
              </a:path>
              <a:path w="3924300" h="5499100">
                <a:moveTo>
                  <a:pt x="3542780" y="4419599"/>
                </a:moveTo>
                <a:lnTo>
                  <a:pt x="3107704" y="4419599"/>
                </a:lnTo>
                <a:lnTo>
                  <a:pt x="3124662" y="4381499"/>
                </a:lnTo>
                <a:lnTo>
                  <a:pt x="3136948" y="4330699"/>
                </a:lnTo>
                <a:lnTo>
                  <a:pt x="3144422" y="4292599"/>
                </a:lnTo>
                <a:lnTo>
                  <a:pt x="3146945" y="4241799"/>
                </a:lnTo>
                <a:lnTo>
                  <a:pt x="3146945" y="4229099"/>
                </a:lnTo>
                <a:lnTo>
                  <a:pt x="2303160" y="4229099"/>
                </a:lnTo>
                <a:lnTo>
                  <a:pt x="2255601" y="4216399"/>
                </a:lnTo>
                <a:lnTo>
                  <a:pt x="2211945" y="4203699"/>
                </a:lnTo>
                <a:lnTo>
                  <a:pt x="2173435" y="4178299"/>
                </a:lnTo>
                <a:lnTo>
                  <a:pt x="2141318" y="4152899"/>
                </a:lnTo>
                <a:lnTo>
                  <a:pt x="2116836" y="4114799"/>
                </a:lnTo>
                <a:lnTo>
                  <a:pt x="2101234" y="4063999"/>
                </a:lnTo>
                <a:lnTo>
                  <a:pt x="2095757" y="4025899"/>
                </a:lnTo>
                <a:lnTo>
                  <a:pt x="2101234" y="3975099"/>
                </a:lnTo>
                <a:lnTo>
                  <a:pt x="2116836" y="3924299"/>
                </a:lnTo>
                <a:lnTo>
                  <a:pt x="2141318" y="3886199"/>
                </a:lnTo>
                <a:lnTo>
                  <a:pt x="2173435" y="3860799"/>
                </a:lnTo>
                <a:lnTo>
                  <a:pt x="2211945" y="3835399"/>
                </a:lnTo>
                <a:lnTo>
                  <a:pt x="2255601" y="3822699"/>
                </a:lnTo>
                <a:lnTo>
                  <a:pt x="2303160" y="3809999"/>
                </a:lnTo>
                <a:lnTo>
                  <a:pt x="3154563" y="3809999"/>
                </a:lnTo>
                <a:lnTo>
                  <a:pt x="3156848" y="3771899"/>
                </a:lnTo>
                <a:lnTo>
                  <a:pt x="3159290" y="3733799"/>
                </a:lnTo>
                <a:lnTo>
                  <a:pt x="3161833" y="3695699"/>
                </a:lnTo>
                <a:lnTo>
                  <a:pt x="3164422" y="3657599"/>
                </a:lnTo>
                <a:lnTo>
                  <a:pt x="3580449" y="3657599"/>
                </a:lnTo>
                <a:lnTo>
                  <a:pt x="3578007" y="3695699"/>
                </a:lnTo>
                <a:lnTo>
                  <a:pt x="3573959" y="3746499"/>
                </a:lnTo>
                <a:lnTo>
                  <a:pt x="3570155" y="3809999"/>
                </a:lnTo>
                <a:lnTo>
                  <a:pt x="3564155" y="3924299"/>
                </a:lnTo>
                <a:lnTo>
                  <a:pt x="3562399" y="3975099"/>
                </a:lnTo>
                <a:lnTo>
                  <a:pt x="3561764" y="4025899"/>
                </a:lnTo>
                <a:lnTo>
                  <a:pt x="3561764" y="4241799"/>
                </a:lnTo>
                <a:lnTo>
                  <a:pt x="3560358" y="4292599"/>
                </a:lnTo>
                <a:lnTo>
                  <a:pt x="3556164" y="4343399"/>
                </a:lnTo>
                <a:lnTo>
                  <a:pt x="3549219" y="4394199"/>
                </a:lnTo>
                <a:lnTo>
                  <a:pt x="3542780" y="4419599"/>
                </a:lnTo>
                <a:close/>
              </a:path>
              <a:path w="3924300" h="5499100">
                <a:moveTo>
                  <a:pt x="3083344" y="5079999"/>
                </a:moveTo>
                <a:lnTo>
                  <a:pt x="2372418" y="5079999"/>
                </a:lnTo>
                <a:lnTo>
                  <a:pt x="2417938" y="5067299"/>
                </a:lnTo>
                <a:lnTo>
                  <a:pt x="2505633" y="5041899"/>
                </a:lnTo>
                <a:lnTo>
                  <a:pt x="2547023" y="5016499"/>
                </a:lnTo>
                <a:lnTo>
                  <a:pt x="2586250" y="4978399"/>
                </a:lnTo>
                <a:lnTo>
                  <a:pt x="2622920" y="4952999"/>
                </a:lnTo>
                <a:lnTo>
                  <a:pt x="2734918" y="4838699"/>
                </a:lnTo>
                <a:lnTo>
                  <a:pt x="3325034" y="4838699"/>
                </a:lnTo>
                <a:lnTo>
                  <a:pt x="3301861" y="4864099"/>
                </a:lnTo>
                <a:lnTo>
                  <a:pt x="3083344" y="5079999"/>
                </a:lnTo>
                <a:close/>
              </a:path>
            </a:pathLst>
          </a:custGeom>
          <a:solidFill>
            <a:srgbClr val="020301">
              <a:alpha val="470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783531"/>
            <a:ext cx="18002885" cy="152400"/>
          </a:xfrm>
          <a:custGeom>
            <a:avLst/>
            <a:gdLst/>
            <a:ahLst/>
            <a:cxnLst/>
            <a:rect l="l" t="t" r="r" b="b"/>
            <a:pathLst>
              <a:path w="18002885" h="152400">
                <a:moveTo>
                  <a:pt x="0" y="152399"/>
                </a:moveTo>
                <a:lnTo>
                  <a:pt x="18002884" y="152399"/>
                </a:lnTo>
                <a:lnTo>
                  <a:pt x="18002884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69196" y="5684942"/>
            <a:ext cx="3849370" cy="2190115"/>
          </a:xfrm>
          <a:prstGeom prst="rect">
            <a:avLst/>
          </a:prstGeom>
        </p:spPr>
        <p:txBody>
          <a:bodyPr wrap="square" lIns="0" tIns="240029" rIns="0" bIns="0" rtlCol="0" vert="horz">
            <a:spAutoFit/>
          </a:bodyPr>
          <a:lstStyle/>
          <a:p>
            <a:pPr marL="837565">
              <a:lnSpc>
                <a:spcPct val="100000"/>
              </a:lnSpc>
              <a:spcBef>
                <a:spcPts val="1889"/>
              </a:spcBef>
              <a:tabLst>
                <a:tab pos="2857500" algn="l"/>
              </a:tabLst>
            </a:pPr>
            <a:r>
              <a:rPr dirty="0" sz="3200" spc="695">
                <a:solidFill>
                  <a:srgbClr val="020301"/>
                </a:solidFill>
                <a:latin typeface="Arial"/>
                <a:cs typeface="Arial"/>
              </a:rPr>
              <a:t>STAGE	</a:t>
            </a:r>
            <a:r>
              <a:rPr dirty="0" sz="3200" spc="-525">
                <a:solidFill>
                  <a:srgbClr val="020301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algn="ctr" marL="12700" marR="5080">
              <a:lnSpc>
                <a:spcPct val="125000"/>
              </a:lnSpc>
              <a:spcBef>
                <a:spcPts val="610"/>
              </a:spcBef>
            </a:pPr>
            <a:r>
              <a:rPr dirty="0" sz="2400" spc="90">
                <a:solidFill>
                  <a:srgbClr val="020301"/>
                </a:solidFill>
                <a:latin typeface="Arial"/>
                <a:cs typeface="Arial"/>
              </a:rPr>
              <a:t>Identify </a:t>
            </a:r>
            <a:r>
              <a:rPr dirty="0" sz="2400" spc="120">
                <a:solidFill>
                  <a:srgbClr val="020301"/>
                </a:solidFill>
                <a:latin typeface="Arial"/>
                <a:cs typeface="Arial"/>
              </a:rPr>
              <a:t>inappropriate </a:t>
            </a:r>
            <a:r>
              <a:rPr dirty="0" sz="2400" spc="65">
                <a:solidFill>
                  <a:srgbClr val="020301"/>
                </a:solidFill>
                <a:latin typeface="Arial"/>
                <a:cs typeface="Arial"/>
              </a:rPr>
              <a:t>and  </a:t>
            </a:r>
            <a:r>
              <a:rPr dirty="0" sz="2400" spc="25">
                <a:solidFill>
                  <a:srgbClr val="020301"/>
                </a:solidFill>
                <a:latin typeface="Arial"/>
                <a:cs typeface="Arial"/>
              </a:rPr>
              <a:t>sexually</a:t>
            </a:r>
            <a:r>
              <a:rPr dirty="0" sz="2400" spc="225">
                <a:solidFill>
                  <a:srgbClr val="020301"/>
                </a:solidFill>
                <a:latin typeface="Arial"/>
                <a:cs typeface="Arial"/>
              </a:rPr>
              <a:t> </a:t>
            </a:r>
            <a:r>
              <a:rPr dirty="0" sz="2400" spc="50">
                <a:solidFill>
                  <a:srgbClr val="020301"/>
                </a:solidFill>
                <a:latin typeface="Arial"/>
                <a:cs typeface="Arial"/>
              </a:rPr>
              <a:t>suggestive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2400" spc="105">
                <a:solidFill>
                  <a:srgbClr val="020301"/>
                </a:solidFill>
                <a:latin typeface="Arial"/>
                <a:cs typeface="Arial"/>
              </a:rPr>
              <a:t>content.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5014" y="463113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5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314205" y="5684942"/>
            <a:ext cx="3675379" cy="2190115"/>
          </a:xfrm>
          <a:prstGeom prst="rect">
            <a:avLst/>
          </a:prstGeom>
        </p:spPr>
        <p:txBody>
          <a:bodyPr wrap="square" lIns="0" tIns="240029" rIns="0" bIns="0" rtlCol="0" vert="horz">
            <a:spAutoFit/>
          </a:bodyPr>
          <a:lstStyle/>
          <a:p>
            <a:pPr marL="692785">
              <a:lnSpc>
                <a:spcPct val="100000"/>
              </a:lnSpc>
              <a:spcBef>
                <a:spcPts val="1889"/>
              </a:spcBef>
              <a:tabLst>
                <a:tab pos="2712720" algn="l"/>
              </a:tabLst>
            </a:pPr>
            <a:r>
              <a:rPr dirty="0" sz="3200" spc="695">
                <a:solidFill>
                  <a:srgbClr val="020301"/>
                </a:solidFill>
                <a:latin typeface="Arial"/>
                <a:cs typeface="Arial"/>
              </a:rPr>
              <a:t>STAGE	</a:t>
            </a:r>
            <a:r>
              <a:rPr dirty="0" sz="3200" spc="390">
                <a:solidFill>
                  <a:srgbClr val="020301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algn="ctr" marL="12700" marR="5080">
              <a:lnSpc>
                <a:spcPct val="125000"/>
              </a:lnSpc>
              <a:spcBef>
                <a:spcPts val="610"/>
              </a:spcBef>
            </a:pPr>
            <a:r>
              <a:rPr dirty="0" sz="2400" spc="90">
                <a:solidFill>
                  <a:srgbClr val="020301"/>
                </a:solidFill>
                <a:latin typeface="Arial"/>
                <a:cs typeface="Arial"/>
              </a:rPr>
              <a:t>Identify </a:t>
            </a:r>
            <a:r>
              <a:rPr dirty="0" sz="2400" spc="75">
                <a:solidFill>
                  <a:srgbClr val="020301"/>
                </a:solidFill>
                <a:latin typeface="Arial"/>
                <a:cs typeface="Arial"/>
              </a:rPr>
              <a:t>the </a:t>
            </a:r>
            <a:r>
              <a:rPr dirty="0" sz="2400" spc="65">
                <a:solidFill>
                  <a:srgbClr val="020301"/>
                </a:solidFill>
                <a:latin typeface="Arial"/>
                <a:cs typeface="Arial"/>
              </a:rPr>
              <a:t>individuals </a:t>
            </a:r>
            <a:r>
              <a:rPr dirty="0" sz="2400" spc="10">
                <a:solidFill>
                  <a:srgbClr val="020301"/>
                </a:solidFill>
                <a:latin typeface="Arial"/>
                <a:cs typeface="Arial"/>
              </a:rPr>
              <a:t>in  </a:t>
            </a:r>
            <a:r>
              <a:rPr dirty="0" sz="2400" spc="75">
                <a:solidFill>
                  <a:srgbClr val="020301"/>
                </a:solidFill>
                <a:latin typeface="Arial"/>
                <a:cs typeface="Arial"/>
              </a:rPr>
              <a:t>the </a:t>
            </a:r>
            <a:r>
              <a:rPr dirty="0" sz="2400" spc="110">
                <a:solidFill>
                  <a:srgbClr val="020301"/>
                </a:solidFill>
                <a:latin typeface="Arial"/>
                <a:cs typeface="Arial"/>
              </a:rPr>
              <a:t>content </a:t>
            </a:r>
            <a:r>
              <a:rPr dirty="0" sz="2400" spc="70">
                <a:solidFill>
                  <a:srgbClr val="020301"/>
                </a:solidFill>
                <a:latin typeface="Arial"/>
                <a:cs typeface="Arial"/>
              </a:rPr>
              <a:t>through </a:t>
            </a:r>
            <a:r>
              <a:rPr dirty="0" sz="2400" spc="145">
                <a:solidFill>
                  <a:srgbClr val="020301"/>
                </a:solidFill>
                <a:latin typeface="Arial"/>
                <a:cs typeface="Arial"/>
              </a:rPr>
              <a:t>face  </a:t>
            </a:r>
            <a:r>
              <a:rPr dirty="0" sz="2400" spc="105">
                <a:solidFill>
                  <a:srgbClr val="020301"/>
                </a:solidFill>
                <a:latin typeface="Arial"/>
                <a:cs typeface="Arial"/>
              </a:rPr>
              <a:t>recognition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93094" y="463113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5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069210" y="5684942"/>
            <a:ext cx="3281679" cy="2190115"/>
          </a:xfrm>
          <a:prstGeom prst="rect">
            <a:avLst/>
          </a:prstGeom>
        </p:spPr>
        <p:txBody>
          <a:bodyPr wrap="square" lIns="0" tIns="240029" rIns="0" bIns="0" rtlCol="0" vert="horz">
            <a:spAutoFit/>
          </a:bodyPr>
          <a:lstStyle/>
          <a:p>
            <a:pPr marL="489584">
              <a:lnSpc>
                <a:spcPct val="100000"/>
              </a:lnSpc>
              <a:spcBef>
                <a:spcPts val="1889"/>
              </a:spcBef>
              <a:tabLst>
                <a:tab pos="2509520" algn="l"/>
              </a:tabLst>
            </a:pPr>
            <a:r>
              <a:rPr dirty="0" sz="3200" spc="695">
                <a:solidFill>
                  <a:srgbClr val="020301"/>
                </a:solidFill>
                <a:latin typeface="Arial"/>
                <a:cs typeface="Arial"/>
              </a:rPr>
              <a:t>STAGE	</a:t>
            </a:r>
            <a:r>
              <a:rPr dirty="0" sz="3200" spc="480">
                <a:solidFill>
                  <a:srgbClr val="020301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  <a:p>
            <a:pPr marL="12700" marR="5080" indent="121920">
              <a:lnSpc>
                <a:spcPct val="125000"/>
              </a:lnSpc>
              <a:spcBef>
                <a:spcPts val="610"/>
              </a:spcBef>
            </a:pPr>
            <a:r>
              <a:rPr dirty="0" sz="2400" spc="70">
                <a:solidFill>
                  <a:srgbClr val="020301"/>
                </a:solidFill>
                <a:latin typeface="Arial"/>
                <a:cs typeface="Arial"/>
              </a:rPr>
              <a:t>Notify </a:t>
            </a:r>
            <a:r>
              <a:rPr dirty="0" sz="2400" spc="75">
                <a:solidFill>
                  <a:srgbClr val="020301"/>
                </a:solidFill>
                <a:latin typeface="Arial"/>
                <a:cs typeface="Arial"/>
              </a:rPr>
              <a:t>the </a:t>
            </a:r>
            <a:r>
              <a:rPr dirty="0" sz="2400" spc="80">
                <a:solidFill>
                  <a:srgbClr val="020301"/>
                </a:solidFill>
                <a:latin typeface="Arial"/>
                <a:cs typeface="Arial"/>
              </a:rPr>
              <a:t>respective  </a:t>
            </a:r>
            <a:r>
              <a:rPr dirty="0" sz="2400" spc="65">
                <a:solidFill>
                  <a:srgbClr val="020301"/>
                </a:solidFill>
                <a:latin typeface="Arial"/>
                <a:cs typeface="Arial"/>
              </a:rPr>
              <a:t>individuals and </a:t>
            </a:r>
            <a:r>
              <a:rPr dirty="0" sz="2400" spc="-50">
                <a:solidFill>
                  <a:srgbClr val="020301"/>
                </a:solidFill>
                <a:latin typeface="Arial"/>
                <a:cs typeface="Arial"/>
              </a:rPr>
              <a:t>ask</a:t>
            </a:r>
            <a:r>
              <a:rPr dirty="0" sz="2400" spc="530">
                <a:solidFill>
                  <a:srgbClr val="020301"/>
                </a:solidFill>
                <a:latin typeface="Arial"/>
                <a:cs typeface="Arial"/>
              </a:rPr>
              <a:t> </a:t>
            </a:r>
            <a:r>
              <a:rPr dirty="0" sz="2400" spc="110">
                <a:solidFill>
                  <a:srgbClr val="020301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2400" spc="105">
                <a:solidFill>
                  <a:srgbClr val="020301"/>
                </a:solidFill>
                <a:latin typeface="Arial"/>
                <a:cs typeface="Arial"/>
              </a:rPr>
              <a:t>confirmation.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48026" y="463113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5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002885" y="0"/>
            <a:ext cx="285115" cy="10287000"/>
          </a:xfrm>
          <a:custGeom>
            <a:avLst/>
            <a:gdLst/>
            <a:ahLst/>
            <a:cxnLst/>
            <a:rect l="l" t="t" r="r" b="b"/>
            <a:pathLst>
              <a:path w="285115" h="10287000">
                <a:moveTo>
                  <a:pt x="0" y="0"/>
                </a:moveTo>
                <a:lnTo>
                  <a:pt x="285113" y="0"/>
                </a:lnTo>
                <a:lnTo>
                  <a:pt x="2851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2888" y="5686100"/>
            <a:ext cx="3506470" cy="264477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581660">
              <a:lnSpc>
                <a:spcPct val="100000"/>
              </a:lnSpc>
              <a:spcBef>
                <a:spcPts val="1880"/>
              </a:spcBef>
              <a:tabLst>
                <a:tab pos="2601595" algn="l"/>
              </a:tabLst>
            </a:pPr>
            <a:r>
              <a:rPr dirty="0" sz="3200" spc="695">
                <a:solidFill>
                  <a:srgbClr val="020301"/>
                </a:solidFill>
                <a:latin typeface="Arial"/>
                <a:cs typeface="Arial"/>
              </a:rPr>
              <a:t>STAGE	</a:t>
            </a:r>
            <a:r>
              <a:rPr dirty="0" sz="3200" spc="805">
                <a:solidFill>
                  <a:srgbClr val="020301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algn="ctr" marL="24130" marR="16510">
              <a:lnSpc>
                <a:spcPct val="125000"/>
              </a:lnSpc>
              <a:spcBef>
                <a:spcPts val="605"/>
              </a:spcBef>
            </a:pPr>
            <a:r>
              <a:rPr dirty="0" sz="2400" spc="35">
                <a:solidFill>
                  <a:srgbClr val="020301"/>
                </a:solidFill>
                <a:latin typeface="Arial"/>
                <a:cs typeface="Arial"/>
              </a:rPr>
              <a:t>All </a:t>
            </a:r>
            <a:r>
              <a:rPr dirty="0" sz="2400" spc="75">
                <a:solidFill>
                  <a:srgbClr val="020301"/>
                </a:solidFill>
                <a:latin typeface="Arial"/>
                <a:cs typeface="Arial"/>
              </a:rPr>
              <a:t>the </a:t>
            </a:r>
            <a:r>
              <a:rPr dirty="0" sz="2400" spc="-35">
                <a:solidFill>
                  <a:srgbClr val="020301"/>
                </a:solidFill>
                <a:latin typeface="Arial"/>
                <a:cs typeface="Arial"/>
              </a:rPr>
              <a:t>users </a:t>
            </a:r>
            <a:r>
              <a:rPr dirty="0" sz="2400" spc="60">
                <a:solidFill>
                  <a:srgbClr val="020301"/>
                </a:solidFill>
                <a:latin typeface="Arial"/>
                <a:cs typeface="Arial"/>
              </a:rPr>
              <a:t>need </a:t>
            </a:r>
            <a:r>
              <a:rPr dirty="0" sz="2400" spc="114">
                <a:solidFill>
                  <a:srgbClr val="020301"/>
                </a:solidFill>
                <a:latin typeface="Arial"/>
                <a:cs typeface="Arial"/>
              </a:rPr>
              <a:t>to </a:t>
            </a:r>
            <a:r>
              <a:rPr dirty="0" sz="2400" spc="65">
                <a:solidFill>
                  <a:srgbClr val="020301"/>
                </a:solidFill>
                <a:latin typeface="Arial"/>
                <a:cs typeface="Arial"/>
              </a:rPr>
              <a:t>be  </a:t>
            </a:r>
            <a:r>
              <a:rPr dirty="0" sz="2400" spc="100">
                <a:solidFill>
                  <a:srgbClr val="020301"/>
                </a:solidFill>
                <a:latin typeface="Arial"/>
                <a:cs typeface="Arial"/>
              </a:rPr>
              <a:t>verified with </a:t>
            </a:r>
            <a:r>
              <a:rPr dirty="0" sz="2400" spc="30">
                <a:solidFill>
                  <a:srgbClr val="020301"/>
                </a:solidFill>
                <a:latin typeface="Arial"/>
                <a:cs typeface="Arial"/>
              </a:rPr>
              <a:t>a</a:t>
            </a:r>
            <a:r>
              <a:rPr dirty="0" sz="2400" spc="470">
                <a:solidFill>
                  <a:srgbClr val="020301"/>
                </a:solidFill>
                <a:latin typeface="Arial"/>
                <a:cs typeface="Arial"/>
              </a:rPr>
              <a:t> </a:t>
            </a:r>
            <a:r>
              <a:rPr dirty="0" sz="2400" spc="75">
                <a:solidFill>
                  <a:srgbClr val="020301"/>
                </a:solidFill>
                <a:latin typeface="Arial"/>
                <a:cs typeface="Arial"/>
              </a:rPr>
              <a:t>valid</a:t>
            </a:r>
            <a:endParaRPr sz="2400">
              <a:latin typeface="Arial"/>
              <a:cs typeface="Arial"/>
            </a:endParaRPr>
          </a:p>
          <a:p>
            <a:pPr algn="ctr" marL="12700" marR="5080">
              <a:lnSpc>
                <a:spcPct val="125000"/>
              </a:lnSpc>
            </a:pPr>
            <a:r>
              <a:rPr dirty="0" sz="2400" spc="135">
                <a:solidFill>
                  <a:srgbClr val="020301"/>
                </a:solidFill>
                <a:latin typeface="Arial"/>
                <a:cs typeface="Arial"/>
              </a:rPr>
              <a:t>identification </a:t>
            </a:r>
            <a:r>
              <a:rPr dirty="0" sz="2400" spc="120">
                <a:solidFill>
                  <a:srgbClr val="020301"/>
                </a:solidFill>
                <a:latin typeface="Arial"/>
                <a:cs typeface="Arial"/>
              </a:rPr>
              <a:t>proof </a:t>
            </a:r>
            <a:r>
              <a:rPr dirty="0" sz="2400" spc="65">
                <a:solidFill>
                  <a:srgbClr val="020301"/>
                </a:solidFill>
                <a:latin typeface="Arial"/>
                <a:cs typeface="Arial"/>
              </a:rPr>
              <a:t>and  </a:t>
            </a:r>
            <a:r>
              <a:rPr dirty="0" sz="2400" spc="80">
                <a:solidFill>
                  <a:srgbClr val="020301"/>
                </a:solidFill>
                <a:latin typeface="Arial"/>
                <a:cs typeface="Arial"/>
              </a:rPr>
              <a:t>image.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17102" y="463113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5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885" y="0"/>
            <a:ext cx="285115" cy="10287000"/>
          </a:xfrm>
          <a:custGeom>
            <a:avLst/>
            <a:gdLst/>
            <a:ahLst/>
            <a:cxnLst/>
            <a:rect l="l" t="t" r="r" b="b"/>
            <a:pathLst>
              <a:path w="285115" h="10287000">
                <a:moveTo>
                  <a:pt x="0" y="0"/>
                </a:moveTo>
                <a:lnTo>
                  <a:pt x="285113" y="0"/>
                </a:lnTo>
                <a:lnTo>
                  <a:pt x="2851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3F5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558012" y="2202751"/>
            <a:ext cx="4729949" cy="5886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3300" y="2084673"/>
            <a:ext cx="356679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95"/>
              <a:t>STAGE</a:t>
            </a:r>
            <a:r>
              <a:rPr dirty="0" sz="6400" spc="330"/>
              <a:t> </a:t>
            </a:r>
            <a:r>
              <a:rPr dirty="0" sz="6400" spc="-919"/>
              <a:t>1</a:t>
            </a:r>
            <a:endParaRPr sz="6400"/>
          </a:p>
        </p:txBody>
      </p:sp>
      <p:sp>
        <p:nvSpPr>
          <p:cNvPr id="5" name="object 5"/>
          <p:cNvSpPr txBox="1"/>
          <p:nvPr/>
        </p:nvSpPr>
        <p:spPr>
          <a:xfrm>
            <a:off x="2273300" y="3630574"/>
            <a:ext cx="7723505" cy="5815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56285">
              <a:lnSpc>
                <a:spcPct val="107100"/>
              </a:lnSpc>
              <a:spcBef>
                <a:spcPts val="100"/>
              </a:spcBef>
            </a:pPr>
            <a:r>
              <a:rPr dirty="0" sz="4200" spc="245" b="1">
                <a:solidFill>
                  <a:srgbClr val="F3F5F8"/>
                </a:solidFill>
                <a:latin typeface="Arial"/>
                <a:cs typeface="Arial"/>
              </a:rPr>
              <a:t>IDENTIFYING </a:t>
            </a:r>
            <a:r>
              <a:rPr dirty="0" sz="4200" spc="185" b="1">
                <a:solidFill>
                  <a:srgbClr val="F3F5F8"/>
                </a:solidFill>
                <a:latin typeface="Arial"/>
                <a:cs typeface="Arial"/>
              </a:rPr>
              <a:t>SEXUALLY  </a:t>
            </a:r>
            <a:r>
              <a:rPr dirty="0" sz="4200" spc="170" b="1">
                <a:solidFill>
                  <a:srgbClr val="F3F5F8"/>
                </a:solidFill>
                <a:latin typeface="Arial"/>
                <a:cs typeface="Arial"/>
              </a:rPr>
              <a:t>SUGGESTIVE</a:t>
            </a:r>
            <a:r>
              <a:rPr dirty="0" sz="4200" spc="254" b="1">
                <a:solidFill>
                  <a:srgbClr val="F3F5F8"/>
                </a:solidFill>
                <a:latin typeface="Arial"/>
                <a:cs typeface="Arial"/>
              </a:rPr>
              <a:t> </a:t>
            </a:r>
            <a:r>
              <a:rPr dirty="0" sz="4200" spc="260" b="1">
                <a:solidFill>
                  <a:srgbClr val="F3F5F8"/>
                </a:solidFill>
                <a:latin typeface="Arial"/>
                <a:cs typeface="Arial"/>
              </a:rPr>
              <a:t>CONTENT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4335"/>
              </a:spcBef>
            </a:pPr>
            <a:r>
              <a:rPr dirty="0" sz="3150" spc="45">
                <a:solidFill>
                  <a:srgbClr val="5CE0E6"/>
                </a:solidFill>
                <a:latin typeface="Arial"/>
                <a:cs typeface="Arial"/>
              </a:rPr>
              <a:t>At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the </a:t>
            </a:r>
            <a:r>
              <a:rPr dirty="0" sz="3150" spc="45">
                <a:solidFill>
                  <a:srgbClr val="5CE0E6"/>
                </a:solidFill>
                <a:latin typeface="Arial"/>
                <a:cs typeface="Arial"/>
              </a:rPr>
              <a:t>time </a:t>
            </a:r>
            <a:r>
              <a:rPr dirty="0" sz="3150" spc="130">
                <a:solidFill>
                  <a:srgbClr val="5CE0E6"/>
                </a:solidFill>
                <a:latin typeface="Arial"/>
                <a:cs typeface="Arial"/>
              </a:rPr>
              <a:t>of </a:t>
            </a:r>
            <a:r>
              <a:rPr dirty="0" sz="3150" spc="65">
                <a:solidFill>
                  <a:srgbClr val="5CE0E6"/>
                </a:solidFill>
                <a:latin typeface="Arial"/>
                <a:cs typeface="Arial"/>
              </a:rPr>
              <a:t>upload </a:t>
            </a:r>
            <a:r>
              <a:rPr dirty="0" sz="3150" spc="130">
                <a:solidFill>
                  <a:srgbClr val="5CE0E6"/>
                </a:solidFill>
                <a:latin typeface="Arial"/>
                <a:cs typeface="Arial"/>
              </a:rPr>
              <a:t>of </a:t>
            </a:r>
            <a:r>
              <a:rPr dirty="0" sz="3150" spc="-55">
                <a:solidFill>
                  <a:srgbClr val="5CE0E6"/>
                </a:solidFill>
                <a:latin typeface="Arial"/>
                <a:cs typeface="Arial"/>
              </a:rPr>
              <a:t>any </a:t>
            </a:r>
            <a:r>
              <a:rPr dirty="0" sz="3150" spc="25">
                <a:solidFill>
                  <a:srgbClr val="5CE0E6"/>
                </a:solidFill>
                <a:latin typeface="Arial"/>
                <a:cs typeface="Arial"/>
              </a:rPr>
              <a:t>image,  </a:t>
            </a:r>
            <a:r>
              <a:rPr dirty="0" sz="3150">
                <a:solidFill>
                  <a:srgbClr val="5CE0E6"/>
                </a:solidFill>
                <a:latin typeface="Arial"/>
                <a:cs typeface="Arial"/>
              </a:rPr>
              <a:t>extension </a:t>
            </a:r>
            <a:r>
              <a:rPr dirty="0" sz="3150" spc="75">
                <a:solidFill>
                  <a:srgbClr val="5CE0E6"/>
                </a:solidFill>
                <a:latin typeface="Arial"/>
                <a:cs typeface="Arial"/>
              </a:rPr>
              <a:t>identifies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the </a:t>
            </a:r>
            <a:r>
              <a:rPr dirty="0" sz="3150" spc="-30">
                <a:solidFill>
                  <a:srgbClr val="5CE0E6"/>
                </a:solidFill>
                <a:latin typeface="Arial"/>
                <a:cs typeface="Arial"/>
              </a:rPr>
              <a:t>sexually  </a:t>
            </a:r>
            <a:r>
              <a:rPr dirty="0" sz="3150">
                <a:solidFill>
                  <a:srgbClr val="5CE0E6"/>
                </a:solidFill>
                <a:latin typeface="Arial"/>
                <a:cs typeface="Arial"/>
              </a:rPr>
              <a:t>suggestive images </a:t>
            </a:r>
            <a:r>
              <a:rPr dirty="0" sz="3150" spc="-55">
                <a:solidFill>
                  <a:srgbClr val="5CE0E6"/>
                </a:solidFill>
                <a:latin typeface="Arial"/>
                <a:cs typeface="Arial"/>
              </a:rPr>
              <a:t>by </a:t>
            </a:r>
            <a:r>
              <a:rPr dirty="0" sz="3150" spc="55">
                <a:solidFill>
                  <a:srgbClr val="5CE0E6"/>
                </a:solidFill>
                <a:latin typeface="Arial"/>
                <a:cs typeface="Arial"/>
              </a:rPr>
              <a:t>applying </a:t>
            </a:r>
            <a:r>
              <a:rPr dirty="0" sz="3150" spc="15">
                <a:solidFill>
                  <a:srgbClr val="5CE0E6"/>
                </a:solidFill>
                <a:latin typeface="Arial"/>
                <a:cs typeface="Arial"/>
              </a:rPr>
              <a:t>machine  </a:t>
            </a:r>
            <a:r>
              <a:rPr dirty="0" sz="3150" spc="40">
                <a:solidFill>
                  <a:srgbClr val="5CE0E6"/>
                </a:solidFill>
                <a:latin typeface="Arial"/>
                <a:cs typeface="Arial"/>
              </a:rPr>
              <a:t>learning algorithms.It </a:t>
            </a:r>
            <a:r>
              <a:rPr dirty="0" sz="3150" spc="-10">
                <a:solidFill>
                  <a:srgbClr val="5CE0E6"/>
                </a:solidFill>
                <a:latin typeface="Arial"/>
                <a:cs typeface="Arial"/>
              </a:rPr>
              <a:t>takes </a:t>
            </a:r>
            <a:r>
              <a:rPr dirty="0" sz="3150" spc="70">
                <a:solidFill>
                  <a:srgbClr val="5CE0E6"/>
                </a:solidFill>
                <a:latin typeface="Arial"/>
                <a:cs typeface="Arial"/>
              </a:rPr>
              <a:t>into 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consideration </a:t>
            </a:r>
            <a:r>
              <a:rPr dirty="0" sz="3150" spc="114">
                <a:solidFill>
                  <a:srgbClr val="5CE0E6"/>
                </a:solidFill>
                <a:latin typeface="Arial"/>
                <a:cs typeface="Arial"/>
              </a:rPr>
              <a:t>different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features </a:t>
            </a:r>
            <a:r>
              <a:rPr dirty="0" sz="3150">
                <a:solidFill>
                  <a:srgbClr val="5CE0E6"/>
                </a:solidFill>
                <a:latin typeface="Arial"/>
                <a:cs typeface="Arial"/>
              </a:rPr>
              <a:t>like </a:t>
            </a:r>
            <a:r>
              <a:rPr dirty="0" sz="3150" spc="-105">
                <a:solidFill>
                  <a:srgbClr val="5CE0E6"/>
                </a:solidFill>
                <a:latin typeface="Arial"/>
                <a:cs typeface="Arial"/>
              </a:rPr>
              <a:t>skin  </a:t>
            </a:r>
            <a:r>
              <a:rPr dirty="0" sz="3150" spc="85">
                <a:solidFill>
                  <a:srgbClr val="5CE0E6"/>
                </a:solidFill>
                <a:latin typeface="Arial"/>
                <a:cs typeface="Arial"/>
              </a:rPr>
              <a:t>detection, </a:t>
            </a:r>
            <a:r>
              <a:rPr dirty="0" sz="3150" spc="45">
                <a:solidFill>
                  <a:srgbClr val="5CE0E6"/>
                </a:solidFill>
                <a:latin typeface="Arial"/>
                <a:cs typeface="Arial"/>
              </a:rPr>
              <a:t>camera </a:t>
            </a:r>
            <a:r>
              <a:rPr dirty="0" sz="3150" spc="35">
                <a:solidFill>
                  <a:srgbClr val="5CE0E6"/>
                </a:solidFill>
                <a:latin typeface="Arial"/>
                <a:cs typeface="Arial"/>
              </a:rPr>
              <a:t>motion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features </a:t>
            </a:r>
            <a:r>
              <a:rPr dirty="0" sz="3150" spc="35">
                <a:solidFill>
                  <a:srgbClr val="5CE0E6"/>
                </a:solidFill>
                <a:latin typeface="Arial"/>
                <a:cs typeface="Arial"/>
              </a:rPr>
              <a:t>and </a:t>
            </a:r>
            <a:r>
              <a:rPr dirty="0" sz="3150" spc="-120">
                <a:solidFill>
                  <a:srgbClr val="5CE0E6"/>
                </a:solidFill>
                <a:latin typeface="Arial"/>
                <a:cs typeface="Arial"/>
              </a:rPr>
              <a:t>so  </a:t>
            </a:r>
            <a:r>
              <a:rPr dirty="0" sz="3150" spc="-40">
                <a:solidFill>
                  <a:srgbClr val="5CE0E6"/>
                </a:solidFill>
                <a:latin typeface="Arial"/>
                <a:cs typeface="Arial"/>
              </a:rPr>
              <a:t>on</a:t>
            </a:r>
            <a:endParaRPr sz="3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4650" y="5373597"/>
            <a:ext cx="1470660" cy="1318895"/>
          </a:xfrm>
          <a:custGeom>
            <a:avLst/>
            <a:gdLst/>
            <a:ahLst/>
            <a:cxnLst/>
            <a:rect l="l" t="t" r="r" b="b"/>
            <a:pathLst>
              <a:path w="1470660" h="1318895">
                <a:moveTo>
                  <a:pt x="1263396" y="1318341"/>
                </a:moveTo>
                <a:lnTo>
                  <a:pt x="1215068" y="1312609"/>
                </a:lnTo>
                <a:lnTo>
                  <a:pt x="1169726" y="1295965"/>
                </a:lnTo>
                <a:lnTo>
                  <a:pt x="1129320" y="1269234"/>
                </a:lnTo>
                <a:lnTo>
                  <a:pt x="1095801" y="1233239"/>
                </a:lnTo>
                <a:lnTo>
                  <a:pt x="1071120" y="1188807"/>
                </a:lnTo>
                <a:lnTo>
                  <a:pt x="1041463" y="1121980"/>
                </a:lnTo>
                <a:lnTo>
                  <a:pt x="1008386" y="1058721"/>
                </a:lnTo>
                <a:lnTo>
                  <a:pt x="972262" y="998951"/>
                </a:lnTo>
                <a:lnTo>
                  <a:pt x="933462" y="942592"/>
                </a:lnTo>
                <a:lnTo>
                  <a:pt x="892357" y="889567"/>
                </a:lnTo>
                <a:lnTo>
                  <a:pt x="849320" y="839797"/>
                </a:lnTo>
                <a:lnTo>
                  <a:pt x="804722" y="793205"/>
                </a:lnTo>
                <a:lnTo>
                  <a:pt x="758935" y="749713"/>
                </a:lnTo>
                <a:lnTo>
                  <a:pt x="712330" y="709242"/>
                </a:lnTo>
                <a:lnTo>
                  <a:pt x="665279" y="671715"/>
                </a:lnTo>
                <a:lnTo>
                  <a:pt x="618153" y="637053"/>
                </a:lnTo>
                <a:lnTo>
                  <a:pt x="571324" y="605180"/>
                </a:lnTo>
                <a:lnTo>
                  <a:pt x="525164" y="576016"/>
                </a:lnTo>
                <a:lnTo>
                  <a:pt x="480045" y="549484"/>
                </a:lnTo>
                <a:lnTo>
                  <a:pt x="436337" y="525507"/>
                </a:lnTo>
                <a:lnTo>
                  <a:pt x="394413" y="504005"/>
                </a:lnTo>
                <a:lnTo>
                  <a:pt x="354645" y="484902"/>
                </a:lnTo>
                <a:lnTo>
                  <a:pt x="317403" y="468118"/>
                </a:lnTo>
                <a:lnTo>
                  <a:pt x="251987" y="441200"/>
                </a:lnTo>
                <a:lnTo>
                  <a:pt x="201138" y="422627"/>
                </a:lnTo>
                <a:lnTo>
                  <a:pt x="158682" y="409052"/>
                </a:lnTo>
                <a:lnTo>
                  <a:pt x="155034" y="408024"/>
                </a:lnTo>
                <a:lnTo>
                  <a:pt x="110399" y="390792"/>
                </a:lnTo>
                <a:lnTo>
                  <a:pt x="72107" y="364748"/>
                </a:lnTo>
                <a:lnTo>
                  <a:pt x="41040" y="331404"/>
                </a:lnTo>
                <a:lnTo>
                  <a:pt x="18079" y="292272"/>
                </a:lnTo>
                <a:lnTo>
                  <a:pt x="4105" y="248867"/>
                </a:lnTo>
                <a:lnTo>
                  <a:pt x="0" y="202702"/>
                </a:lnTo>
                <a:lnTo>
                  <a:pt x="6644" y="155289"/>
                </a:lnTo>
                <a:lnTo>
                  <a:pt x="23908" y="110624"/>
                </a:lnTo>
                <a:lnTo>
                  <a:pt x="50016" y="72285"/>
                </a:lnTo>
                <a:lnTo>
                  <a:pt x="83444" y="41163"/>
                </a:lnTo>
                <a:lnTo>
                  <a:pt x="122664" y="18148"/>
                </a:lnTo>
                <a:lnTo>
                  <a:pt x="166150" y="4130"/>
                </a:lnTo>
                <a:lnTo>
                  <a:pt x="212375" y="0"/>
                </a:lnTo>
                <a:lnTo>
                  <a:pt x="259814" y="6646"/>
                </a:lnTo>
                <a:lnTo>
                  <a:pt x="301530" y="18818"/>
                </a:lnTo>
                <a:lnTo>
                  <a:pt x="342308" y="32244"/>
                </a:lnTo>
                <a:lnTo>
                  <a:pt x="394394" y="51084"/>
                </a:lnTo>
                <a:lnTo>
                  <a:pt x="456306" y="75730"/>
                </a:lnTo>
                <a:lnTo>
                  <a:pt x="526563" y="106571"/>
                </a:lnTo>
                <a:lnTo>
                  <a:pt x="564359" y="124437"/>
                </a:lnTo>
                <a:lnTo>
                  <a:pt x="603686" y="143999"/>
                </a:lnTo>
                <a:lnTo>
                  <a:pt x="644360" y="165305"/>
                </a:lnTo>
                <a:lnTo>
                  <a:pt x="686194" y="188404"/>
                </a:lnTo>
                <a:lnTo>
                  <a:pt x="729005" y="213345"/>
                </a:lnTo>
                <a:lnTo>
                  <a:pt x="772607" y="240177"/>
                </a:lnTo>
                <a:lnTo>
                  <a:pt x="816814" y="268949"/>
                </a:lnTo>
                <a:lnTo>
                  <a:pt x="861443" y="299710"/>
                </a:lnTo>
                <a:lnTo>
                  <a:pt x="906308" y="332508"/>
                </a:lnTo>
                <a:lnTo>
                  <a:pt x="951223" y="367392"/>
                </a:lnTo>
                <a:lnTo>
                  <a:pt x="996004" y="404411"/>
                </a:lnTo>
                <a:lnTo>
                  <a:pt x="1040466" y="443614"/>
                </a:lnTo>
                <a:lnTo>
                  <a:pt x="1084424" y="485050"/>
                </a:lnTo>
                <a:lnTo>
                  <a:pt x="1127692" y="528768"/>
                </a:lnTo>
                <a:lnTo>
                  <a:pt x="1170086" y="574816"/>
                </a:lnTo>
                <a:lnTo>
                  <a:pt x="1211420" y="623243"/>
                </a:lnTo>
                <a:lnTo>
                  <a:pt x="1251510" y="674099"/>
                </a:lnTo>
                <a:lnTo>
                  <a:pt x="1290170" y="727432"/>
                </a:lnTo>
                <a:lnTo>
                  <a:pt x="1327215" y="783290"/>
                </a:lnTo>
                <a:lnTo>
                  <a:pt x="1362461" y="841723"/>
                </a:lnTo>
                <a:lnTo>
                  <a:pt x="1395721" y="902780"/>
                </a:lnTo>
                <a:lnTo>
                  <a:pt x="1426812" y="966510"/>
                </a:lnTo>
                <a:lnTo>
                  <a:pt x="1455548" y="1032960"/>
                </a:lnTo>
                <a:lnTo>
                  <a:pt x="1468341" y="1079095"/>
                </a:lnTo>
                <a:lnTo>
                  <a:pt x="1470284" y="1125419"/>
                </a:lnTo>
                <a:lnTo>
                  <a:pt x="1462062" y="1170309"/>
                </a:lnTo>
                <a:lnTo>
                  <a:pt x="1444362" y="1212142"/>
                </a:lnTo>
                <a:lnTo>
                  <a:pt x="1417870" y="1249296"/>
                </a:lnTo>
                <a:lnTo>
                  <a:pt x="1383273" y="1280148"/>
                </a:lnTo>
                <a:lnTo>
                  <a:pt x="1341255" y="1303075"/>
                </a:lnTo>
                <a:lnTo>
                  <a:pt x="1302487" y="1314597"/>
                </a:lnTo>
                <a:lnTo>
                  <a:pt x="1282921" y="1317414"/>
                </a:lnTo>
                <a:lnTo>
                  <a:pt x="1263396" y="1318341"/>
                </a:lnTo>
                <a:close/>
              </a:path>
            </a:pathLst>
          </a:custGeom>
          <a:solidFill>
            <a:srgbClr val="F3F5F8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707645"/>
            <a:ext cx="3467100" cy="5575300"/>
          </a:xfrm>
          <a:custGeom>
            <a:avLst/>
            <a:gdLst/>
            <a:ahLst/>
            <a:cxnLst/>
            <a:rect l="l" t="t" r="r" b="b"/>
            <a:pathLst>
              <a:path w="3467100" h="5575300">
                <a:moveTo>
                  <a:pt x="1449469" y="12699"/>
                </a:moveTo>
                <a:lnTo>
                  <a:pt x="870795" y="12699"/>
                </a:lnTo>
                <a:lnTo>
                  <a:pt x="918340" y="0"/>
                </a:lnTo>
                <a:lnTo>
                  <a:pt x="1401924" y="0"/>
                </a:lnTo>
                <a:lnTo>
                  <a:pt x="1449469" y="12699"/>
                </a:lnTo>
                <a:close/>
              </a:path>
              <a:path w="3467100" h="5575300">
                <a:moveTo>
                  <a:pt x="1590294" y="38099"/>
                </a:moveTo>
                <a:lnTo>
                  <a:pt x="729970" y="38099"/>
                </a:lnTo>
                <a:lnTo>
                  <a:pt x="823545" y="12699"/>
                </a:lnTo>
                <a:lnTo>
                  <a:pt x="1496719" y="12699"/>
                </a:lnTo>
                <a:lnTo>
                  <a:pt x="1590294" y="38099"/>
                </a:lnTo>
                <a:close/>
              </a:path>
              <a:path w="3467100" h="5575300">
                <a:moveTo>
                  <a:pt x="0" y="800099"/>
                </a:moveTo>
                <a:lnTo>
                  <a:pt x="0" y="304799"/>
                </a:lnTo>
                <a:lnTo>
                  <a:pt x="34964" y="279399"/>
                </a:lnTo>
                <a:lnTo>
                  <a:pt x="75181" y="253999"/>
                </a:lnTo>
                <a:lnTo>
                  <a:pt x="115875" y="241299"/>
                </a:lnTo>
                <a:lnTo>
                  <a:pt x="157035" y="215899"/>
                </a:lnTo>
                <a:lnTo>
                  <a:pt x="198652" y="203199"/>
                </a:lnTo>
                <a:lnTo>
                  <a:pt x="240715" y="177799"/>
                </a:lnTo>
                <a:lnTo>
                  <a:pt x="283214" y="165099"/>
                </a:lnTo>
                <a:lnTo>
                  <a:pt x="326139" y="139699"/>
                </a:lnTo>
                <a:lnTo>
                  <a:pt x="369480" y="126999"/>
                </a:lnTo>
                <a:lnTo>
                  <a:pt x="683665" y="38099"/>
                </a:lnTo>
                <a:lnTo>
                  <a:pt x="1636599" y="38099"/>
                </a:lnTo>
                <a:lnTo>
                  <a:pt x="1950785" y="126999"/>
                </a:lnTo>
                <a:lnTo>
                  <a:pt x="1994126" y="139699"/>
                </a:lnTo>
                <a:lnTo>
                  <a:pt x="2037051" y="165099"/>
                </a:lnTo>
                <a:lnTo>
                  <a:pt x="2079550" y="177799"/>
                </a:lnTo>
                <a:lnTo>
                  <a:pt x="2121612" y="203199"/>
                </a:lnTo>
                <a:lnTo>
                  <a:pt x="2163229" y="215899"/>
                </a:lnTo>
                <a:lnTo>
                  <a:pt x="2204389" y="241299"/>
                </a:lnTo>
                <a:lnTo>
                  <a:pt x="2245083" y="253999"/>
                </a:lnTo>
                <a:lnTo>
                  <a:pt x="2325031" y="304799"/>
                </a:lnTo>
                <a:lnTo>
                  <a:pt x="2364264" y="330199"/>
                </a:lnTo>
                <a:lnTo>
                  <a:pt x="2402991" y="342899"/>
                </a:lnTo>
                <a:lnTo>
                  <a:pt x="2478884" y="393699"/>
                </a:lnTo>
                <a:lnTo>
                  <a:pt x="2497457" y="406399"/>
                </a:lnTo>
                <a:lnTo>
                  <a:pt x="1062789" y="406399"/>
                </a:lnTo>
                <a:lnTo>
                  <a:pt x="1014569" y="419099"/>
                </a:lnTo>
                <a:lnTo>
                  <a:pt x="919136" y="419099"/>
                </a:lnTo>
                <a:lnTo>
                  <a:pt x="871952" y="431799"/>
                </a:lnTo>
                <a:lnTo>
                  <a:pt x="825144" y="431799"/>
                </a:lnTo>
                <a:lnTo>
                  <a:pt x="553017" y="507999"/>
                </a:lnTo>
                <a:lnTo>
                  <a:pt x="465991" y="533399"/>
                </a:lnTo>
                <a:lnTo>
                  <a:pt x="423237" y="558799"/>
                </a:lnTo>
                <a:lnTo>
                  <a:pt x="339318" y="584199"/>
                </a:lnTo>
                <a:lnTo>
                  <a:pt x="257621" y="634999"/>
                </a:lnTo>
                <a:lnTo>
                  <a:pt x="217643" y="647699"/>
                </a:lnTo>
                <a:lnTo>
                  <a:pt x="178265" y="673099"/>
                </a:lnTo>
                <a:lnTo>
                  <a:pt x="139503" y="698499"/>
                </a:lnTo>
                <a:lnTo>
                  <a:pt x="101371" y="723899"/>
                </a:lnTo>
                <a:lnTo>
                  <a:pt x="63884" y="749299"/>
                </a:lnTo>
                <a:lnTo>
                  <a:pt x="27058" y="774699"/>
                </a:lnTo>
                <a:lnTo>
                  <a:pt x="0" y="800099"/>
                </a:lnTo>
                <a:close/>
              </a:path>
              <a:path w="3467100" h="5575300">
                <a:moveTo>
                  <a:pt x="2510100" y="4457699"/>
                </a:moveTo>
                <a:lnTo>
                  <a:pt x="2078513" y="4457699"/>
                </a:lnTo>
                <a:lnTo>
                  <a:pt x="2093460" y="4406899"/>
                </a:lnTo>
                <a:lnTo>
                  <a:pt x="2109543" y="4356099"/>
                </a:lnTo>
                <a:lnTo>
                  <a:pt x="2126698" y="4305299"/>
                </a:lnTo>
                <a:lnTo>
                  <a:pt x="2144863" y="4241799"/>
                </a:lnTo>
                <a:lnTo>
                  <a:pt x="2163973" y="4190999"/>
                </a:lnTo>
                <a:lnTo>
                  <a:pt x="2183966" y="4140199"/>
                </a:lnTo>
                <a:lnTo>
                  <a:pt x="2204778" y="4102099"/>
                </a:lnTo>
                <a:lnTo>
                  <a:pt x="2226346" y="4051299"/>
                </a:lnTo>
                <a:lnTo>
                  <a:pt x="2248605" y="4000499"/>
                </a:lnTo>
                <a:lnTo>
                  <a:pt x="2271494" y="3949699"/>
                </a:lnTo>
                <a:lnTo>
                  <a:pt x="2294948" y="3911599"/>
                </a:lnTo>
                <a:lnTo>
                  <a:pt x="2318904" y="3860799"/>
                </a:lnTo>
                <a:lnTo>
                  <a:pt x="2343299" y="3822699"/>
                </a:lnTo>
                <a:lnTo>
                  <a:pt x="2368068" y="3771899"/>
                </a:lnTo>
                <a:lnTo>
                  <a:pt x="2393150" y="3733799"/>
                </a:lnTo>
                <a:lnTo>
                  <a:pt x="2418480" y="3695699"/>
                </a:lnTo>
                <a:lnTo>
                  <a:pt x="2443995" y="3644899"/>
                </a:lnTo>
                <a:lnTo>
                  <a:pt x="2572128" y="3454399"/>
                </a:lnTo>
                <a:lnTo>
                  <a:pt x="2625603" y="3365499"/>
                </a:lnTo>
                <a:lnTo>
                  <a:pt x="2653427" y="3327399"/>
                </a:lnTo>
                <a:lnTo>
                  <a:pt x="2680831" y="3289299"/>
                </a:lnTo>
                <a:lnTo>
                  <a:pt x="2707755" y="3238499"/>
                </a:lnTo>
                <a:lnTo>
                  <a:pt x="2734137" y="3200399"/>
                </a:lnTo>
                <a:lnTo>
                  <a:pt x="2759917" y="3162299"/>
                </a:lnTo>
                <a:lnTo>
                  <a:pt x="2785034" y="3111499"/>
                </a:lnTo>
                <a:lnTo>
                  <a:pt x="2809426" y="3073399"/>
                </a:lnTo>
                <a:lnTo>
                  <a:pt x="2833034" y="3035299"/>
                </a:lnTo>
                <a:lnTo>
                  <a:pt x="2855795" y="2997199"/>
                </a:lnTo>
                <a:lnTo>
                  <a:pt x="2877649" y="2946399"/>
                </a:lnTo>
                <a:lnTo>
                  <a:pt x="2898535" y="2908299"/>
                </a:lnTo>
                <a:lnTo>
                  <a:pt x="2918392" y="2870199"/>
                </a:lnTo>
                <a:lnTo>
                  <a:pt x="2937158" y="2819399"/>
                </a:lnTo>
                <a:lnTo>
                  <a:pt x="2954774" y="2781299"/>
                </a:lnTo>
                <a:lnTo>
                  <a:pt x="2971178" y="2730499"/>
                </a:lnTo>
                <a:lnTo>
                  <a:pt x="2986309" y="2692399"/>
                </a:lnTo>
                <a:lnTo>
                  <a:pt x="3000106" y="2641599"/>
                </a:lnTo>
                <a:lnTo>
                  <a:pt x="3012508" y="2603499"/>
                </a:lnTo>
                <a:lnTo>
                  <a:pt x="3023454" y="2552699"/>
                </a:lnTo>
                <a:lnTo>
                  <a:pt x="3032884" y="2501899"/>
                </a:lnTo>
                <a:lnTo>
                  <a:pt x="3040736" y="2451099"/>
                </a:lnTo>
                <a:lnTo>
                  <a:pt x="3046949" y="2400299"/>
                </a:lnTo>
                <a:lnTo>
                  <a:pt x="3051462" y="2349499"/>
                </a:lnTo>
                <a:lnTo>
                  <a:pt x="3054215" y="2298699"/>
                </a:lnTo>
                <a:lnTo>
                  <a:pt x="3055146" y="2247899"/>
                </a:lnTo>
                <a:lnTo>
                  <a:pt x="3054526" y="2197099"/>
                </a:lnTo>
                <a:lnTo>
                  <a:pt x="3052676" y="2146299"/>
                </a:lnTo>
                <a:lnTo>
                  <a:pt x="3049610" y="2108199"/>
                </a:lnTo>
                <a:lnTo>
                  <a:pt x="3045344" y="2057399"/>
                </a:lnTo>
                <a:lnTo>
                  <a:pt x="3039893" y="2019299"/>
                </a:lnTo>
                <a:lnTo>
                  <a:pt x="3033272" y="1968499"/>
                </a:lnTo>
                <a:lnTo>
                  <a:pt x="3025495" y="1917699"/>
                </a:lnTo>
                <a:lnTo>
                  <a:pt x="3016578" y="1879599"/>
                </a:lnTo>
                <a:lnTo>
                  <a:pt x="3006536" y="1828799"/>
                </a:lnTo>
                <a:lnTo>
                  <a:pt x="2995383" y="1790699"/>
                </a:lnTo>
                <a:lnTo>
                  <a:pt x="2983136" y="1739899"/>
                </a:lnTo>
                <a:lnTo>
                  <a:pt x="2969808" y="1701799"/>
                </a:lnTo>
                <a:lnTo>
                  <a:pt x="2955415" y="1663699"/>
                </a:lnTo>
                <a:lnTo>
                  <a:pt x="2939971" y="1612899"/>
                </a:lnTo>
                <a:lnTo>
                  <a:pt x="2923492" y="1574799"/>
                </a:lnTo>
                <a:lnTo>
                  <a:pt x="2905993" y="1536699"/>
                </a:lnTo>
                <a:lnTo>
                  <a:pt x="2887489" y="1485899"/>
                </a:lnTo>
                <a:lnTo>
                  <a:pt x="2867994" y="1447799"/>
                </a:lnTo>
                <a:lnTo>
                  <a:pt x="2847524" y="1409699"/>
                </a:lnTo>
                <a:lnTo>
                  <a:pt x="2826094" y="1371599"/>
                </a:lnTo>
                <a:lnTo>
                  <a:pt x="2803719" y="1333499"/>
                </a:lnTo>
                <a:lnTo>
                  <a:pt x="2780413" y="1295399"/>
                </a:lnTo>
                <a:lnTo>
                  <a:pt x="2756192" y="1257299"/>
                </a:lnTo>
                <a:lnTo>
                  <a:pt x="2731070" y="1219199"/>
                </a:lnTo>
                <a:lnTo>
                  <a:pt x="2705064" y="1181099"/>
                </a:lnTo>
                <a:lnTo>
                  <a:pt x="2678187" y="1142999"/>
                </a:lnTo>
                <a:lnTo>
                  <a:pt x="2650455" y="1117599"/>
                </a:lnTo>
                <a:lnTo>
                  <a:pt x="2621882" y="1079499"/>
                </a:lnTo>
                <a:lnTo>
                  <a:pt x="2592484" y="1041399"/>
                </a:lnTo>
                <a:lnTo>
                  <a:pt x="2562276" y="1015999"/>
                </a:lnTo>
                <a:lnTo>
                  <a:pt x="2531273" y="977899"/>
                </a:lnTo>
                <a:lnTo>
                  <a:pt x="2499489" y="952499"/>
                </a:lnTo>
                <a:lnTo>
                  <a:pt x="2466940" y="914399"/>
                </a:lnTo>
                <a:lnTo>
                  <a:pt x="2433641" y="888999"/>
                </a:lnTo>
                <a:lnTo>
                  <a:pt x="2399606" y="863599"/>
                </a:lnTo>
                <a:lnTo>
                  <a:pt x="2364851" y="825499"/>
                </a:lnTo>
                <a:lnTo>
                  <a:pt x="2329391" y="800099"/>
                </a:lnTo>
                <a:lnTo>
                  <a:pt x="2293240" y="774699"/>
                </a:lnTo>
                <a:lnTo>
                  <a:pt x="2256415" y="749299"/>
                </a:lnTo>
                <a:lnTo>
                  <a:pt x="2218928" y="723899"/>
                </a:lnTo>
                <a:lnTo>
                  <a:pt x="2180797" y="698499"/>
                </a:lnTo>
                <a:lnTo>
                  <a:pt x="2142035" y="673099"/>
                </a:lnTo>
                <a:lnTo>
                  <a:pt x="2102658" y="647699"/>
                </a:lnTo>
                <a:lnTo>
                  <a:pt x="2062680" y="634999"/>
                </a:lnTo>
                <a:lnTo>
                  <a:pt x="1980984" y="584199"/>
                </a:lnTo>
                <a:lnTo>
                  <a:pt x="1897067" y="558799"/>
                </a:lnTo>
                <a:lnTo>
                  <a:pt x="1854313" y="533399"/>
                </a:lnTo>
                <a:lnTo>
                  <a:pt x="1767289" y="507999"/>
                </a:lnTo>
                <a:lnTo>
                  <a:pt x="1495168" y="431799"/>
                </a:lnTo>
                <a:lnTo>
                  <a:pt x="1448360" y="431799"/>
                </a:lnTo>
                <a:lnTo>
                  <a:pt x="1401178" y="419099"/>
                </a:lnTo>
                <a:lnTo>
                  <a:pt x="1305747" y="419099"/>
                </a:lnTo>
                <a:lnTo>
                  <a:pt x="1257528" y="406399"/>
                </a:lnTo>
                <a:lnTo>
                  <a:pt x="2497457" y="406399"/>
                </a:lnTo>
                <a:lnTo>
                  <a:pt x="2516030" y="419099"/>
                </a:lnTo>
                <a:lnTo>
                  <a:pt x="2552629" y="444499"/>
                </a:lnTo>
                <a:lnTo>
                  <a:pt x="2588670" y="482599"/>
                </a:lnTo>
                <a:lnTo>
                  <a:pt x="2624144" y="507999"/>
                </a:lnTo>
                <a:lnTo>
                  <a:pt x="2659040" y="533399"/>
                </a:lnTo>
                <a:lnTo>
                  <a:pt x="2693349" y="558799"/>
                </a:lnTo>
                <a:lnTo>
                  <a:pt x="2727060" y="596899"/>
                </a:lnTo>
                <a:lnTo>
                  <a:pt x="2760163" y="622299"/>
                </a:lnTo>
                <a:lnTo>
                  <a:pt x="2792648" y="660399"/>
                </a:lnTo>
                <a:lnTo>
                  <a:pt x="2824505" y="685799"/>
                </a:lnTo>
                <a:lnTo>
                  <a:pt x="2855724" y="723899"/>
                </a:lnTo>
                <a:lnTo>
                  <a:pt x="2886295" y="749299"/>
                </a:lnTo>
                <a:lnTo>
                  <a:pt x="2916208" y="787399"/>
                </a:lnTo>
                <a:lnTo>
                  <a:pt x="2945452" y="812799"/>
                </a:lnTo>
                <a:lnTo>
                  <a:pt x="2974017" y="850899"/>
                </a:lnTo>
                <a:lnTo>
                  <a:pt x="3001894" y="888999"/>
                </a:lnTo>
                <a:lnTo>
                  <a:pt x="3029073" y="927099"/>
                </a:lnTo>
                <a:lnTo>
                  <a:pt x="3055542" y="965199"/>
                </a:lnTo>
                <a:lnTo>
                  <a:pt x="3081293" y="1003299"/>
                </a:lnTo>
                <a:lnTo>
                  <a:pt x="3106314" y="1028699"/>
                </a:lnTo>
                <a:lnTo>
                  <a:pt x="3130596" y="1066799"/>
                </a:lnTo>
                <a:lnTo>
                  <a:pt x="3154130" y="1104899"/>
                </a:lnTo>
                <a:lnTo>
                  <a:pt x="3176904" y="1155699"/>
                </a:lnTo>
                <a:lnTo>
                  <a:pt x="3198908" y="1193799"/>
                </a:lnTo>
                <a:lnTo>
                  <a:pt x="3220133" y="1231899"/>
                </a:lnTo>
                <a:lnTo>
                  <a:pt x="3240568" y="1269999"/>
                </a:lnTo>
                <a:lnTo>
                  <a:pt x="3260204" y="1308099"/>
                </a:lnTo>
                <a:lnTo>
                  <a:pt x="3279030" y="1346199"/>
                </a:lnTo>
                <a:lnTo>
                  <a:pt x="3297036" y="1396999"/>
                </a:lnTo>
                <a:lnTo>
                  <a:pt x="3314212" y="1435099"/>
                </a:lnTo>
                <a:lnTo>
                  <a:pt x="3330548" y="1473199"/>
                </a:lnTo>
                <a:lnTo>
                  <a:pt x="3346034" y="1523999"/>
                </a:lnTo>
                <a:lnTo>
                  <a:pt x="3360659" y="1562099"/>
                </a:lnTo>
                <a:lnTo>
                  <a:pt x="3374414" y="1600199"/>
                </a:lnTo>
                <a:lnTo>
                  <a:pt x="3387289" y="1650999"/>
                </a:lnTo>
                <a:lnTo>
                  <a:pt x="3399273" y="1689099"/>
                </a:lnTo>
                <a:lnTo>
                  <a:pt x="3410356" y="1739899"/>
                </a:lnTo>
                <a:lnTo>
                  <a:pt x="3420528" y="1777999"/>
                </a:lnTo>
                <a:lnTo>
                  <a:pt x="3429780" y="1828799"/>
                </a:lnTo>
                <a:lnTo>
                  <a:pt x="3438101" y="1866899"/>
                </a:lnTo>
                <a:lnTo>
                  <a:pt x="3445480" y="1917699"/>
                </a:lnTo>
                <a:lnTo>
                  <a:pt x="3451908" y="1968499"/>
                </a:lnTo>
                <a:lnTo>
                  <a:pt x="3457376" y="2006599"/>
                </a:lnTo>
                <a:lnTo>
                  <a:pt x="3461871" y="2057399"/>
                </a:lnTo>
                <a:lnTo>
                  <a:pt x="3465386" y="2108199"/>
                </a:lnTo>
                <a:lnTo>
                  <a:pt x="3467099" y="2133599"/>
                </a:lnTo>
                <a:lnTo>
                  <a:pt x="3467099" y="2349499"/>
                </a:lnTo>
                <a:lnTo>
                  <a:pt x="3462679" y="2412999"/>
                </a:lnTo>
                <a:lnTo>
                  <a:pt x="3457181" y="2463799"/>
                </a:lnTo>
                <a:lnTo>
                  <a:pt x="3450237" y="2514599"/>
                </a:lnTo>
                <a:lnTo>
                  <a:pt x="3441902" y="2565399"/>
                </a:lnTo>
                <a:lnTo>
                  <a:pt x="3432232" y="2616199"/>
                </a:lnTo>
                <a:lnTo>
                  <a:pt x="3421282" y="2666999"/>
                </a:lnTo>
                <a:lnTo>
                  <a:pt x="3409109" y="2717799"/>
                </a:lnTo>
                <a:lnTo>
                  <a:pt x="3395767" y="2768599"/>
                </a:lnTo>
                <a:lnTo>
                  <a:pt x="3381312" y="2819399"/>
                </a:lnTo>
                <a:lnTo>
                  <a:pt x="3365801" y="2857499"/>
                </a:lnTo>
                <a:lnTo>
                  <a:pt x="3349288" y="2908299"/>
                </a:lnTo>
                <a:lnTo>
                  <a:pt x="3331829" y="2946399"/>
                </a:lnTo>
                <a:lnTo>
                  <a:pt x="3313479" y="2997199"/>
                </a:lnTo>
                <a:lnTo>
                  <a:pt x="3294296" y="3035299"/>
                </a:lnTo>
                <a:lnTo>
                  <a:pt x="3274333" y="3086099"/>
                </a:lnTo>
                <a:lnTo>
                  <a:pt x="3253647" y="3124199"/>
                </a:lnTo>
                <a:lnTo>
                  <a:pt x="3232293" y="3162299"/>
                </a:lnTo>
                <a:lnTo>
                  <a:pt x="3210326" y="3213099"/>
                </a:lnTo>
                <a:lnTo>
                  <a:pt x="3187804" y="3251199"/>
                </a:lnTo>
                <a:lnTo>
                  <a:pt x="3164780" y="3289299"/>
                </a:lnTo>
                <a:lnTo>
                  <a:pt x="3141311" y="3327399"/>
                </a:lnTo>
                <a:lnTo>
                  <a:pt x="3117452" y="3365499"/>
                </a:lnTo>
                <a:lnTo>
                  <a:pt x="3093259" y="3403599"/>
                </a:lnTo>
                <a:lnTo>
                  <a:pt x="3068788" y="3441699"/>
                </a:lnTo>
                <a:lnTo>
                  <a:pt x="3044093" y="3492499"/>
                </a:lnTo>
                <a:lnTo>
                  <a:pt x="2969229" y="3606799"/>
                </a:lnTo>
                <a:lnTo>
                  <a:pt x="2916378" y="3682999"/>
                </a:lnTo>
                <a:lnTo>
                  <a:pt x="2888746" y="3721099"/>
                </a:lnTo>
                <a:lnTo>
                  <a:pt x="2861361" y="3771899"/>
                </a:lnTo>
                <a:lnTo>
                  <a:pt x="2834278" y="3809999"/>
                </a:lnTo>
                <a:lnTo>
                  <a:pt x="2807553" y="3848099"/>
                </a:lnTo>
                <a:lnTo>
                  <a:pt x="2781240" y="3898899"/>
                </a:lnTo>
                <a:lnTo>
                  <a:pt x="2755398" y="3936999"/>
                </a:lnTo>
                <a:lnTo>
                  <a:pt x="2730080" y="3975099"/>
                </a:lnTo>
                <a:lnTo>
                  <a:pt x="2705342" y="4025899"/>
                </a:lnTo>
                <a:lnTo>
                  <a:pt x="2681241" y="4063999"/>
                </a:lnTo>
                <a:lnTo>
                  <a:pt x="2657832" y="4114799"/>
                </a:lnTo>
                <a:lnTo>
                  <a:pt x="2635171" y="4152899"/>
                </a:lnTo>
                <a:lnTo>
                  <a:pt x="2613314" y="4203699"/>
                </a:lnTo>
                <a:lnTo>
                  <a:pt x="2592316" y="4241799"/>
                </a:lnTo>
                <a:lnTo>
                  <a:pt x="2572233" y="4292599"/>
                </a:lnTo>
                <a:lnTo>
                  <a:pt x="2553121" y="4343399"/>
                </a:lnTo>
                <a:lnTo>
                  <a:pt x="2535036" y="4381499"/>
                </a:lnTo>
                <a:lnTo>
                  <a:pt x="2518032" y="4432299"/>
                </a:lnTo>
                <a:lnTo>
                  <a:pt x="2510100" y="4457699"/>
                </a:lnTo>
                <a:close/>
              </a:path>
              <a:path w="3467100" h="5575300">
                <a:moveTo>
                  <a:pt x="1236364" y="2400299"/>
                </a:moveTo>
                <a:lnTo>
                  <a:pt x="1045931" y="2400299"/>
                </a:lnTo>
                <a:lnTo>
                  <a:pt x="1093813" y="2387599"/>
                </a:lnTo>
                <a:lnTo>
                  <a:pt x="1189826" y="2387599"/>
                </a:lnTo>
                <a:lnTo>
                  <a:pt x="1236364" y="2400299"/>
                </a:lnTo>
                <a:close/>
              </a:path>
              <a:path w="3467100" h="5575300">
                <a:moveTo>
                  <a:pt x="1783268" y="4457699"/>
                </a:moveTo>
                <a:lnTo>
                  <a:pt x="501793" y="4457699"/>
                </a:lnTo>
                <a:lnTo>
                  <a:pt x="546506" y="4432299"/>
                </a:lnTo>
                <a:lnTo>
                  <a:pt x="590237" y="4406899"/>
                </a:lnTo>
                <a:lnTo>
                  <a:pt x="632982" y="4381499"/>
                </a:lnTo>
                <a:lnTo>
                  <a:pt x="674740" y="4356099"/>
                </a:lnTo>
                <a:lnTo>
                  <a:pt x="715507" y="4330699"/>
                </a:lnTo>
                <a:lnTo>
                  <a:pt x="755281" y="4305299"/>
                </a:lnTo>
                <a:lnTo>
                  <a:pt x="794060" y="4279899"/>
                </a:lnTo>
                <a:lnTo>
                  <a:pt x="831841" y="4254499"/>
                </a:lnTo>
                <a:lnTo>
                  <a:pt x="779736" y="4190999"/>
                </a:lnTo>
                <a:lnTo>
                  <a:pt x="731820" y="4127499"/>
                </a:lnTo>
                <a:lnTo>
                  <a:pt x="687922" y="4063999"/>
                </a:lnTo>
                <a:lnTo>
                  <a:pt x="647871" y="4013199"/>
                </a:lnTo>
                <a:lnTo>
                  <a:pt x="611495" y="3949699"/>
                </a:lnTo>
                <a:lnTo>
                  <a:pt x="578622" y="3898899"/>
                </a:lnTo>
                <a:lnTo>
                  <a:pt x="549083" y="3835399"/>
                </a:lnTo>
                <a:lnTo>
                  <a:pt x="522704" y="3784599"/>
                </a:lnTo>
                <a:lnTo>
                  <a:pt x="499316" y="3733799"/>
                </a:lnTo>
                <a:lnTo>
                  <a:pt x="478746" y="3682999"/>
                </a:lnTo>
                <a:lnTo>
                  <a:pt x="460824" y="3632199"/>
                </a:lnTo>
                <a:lnTo>
                  <a:pt x="445377" y="3581399"/>
                </a:lnTo>
                <a:lnTo>
                  <a:pt x="432236" y="3530599"/>
                </a:lnTo>
                <a:lnTo>
                  <a:pt x="421227" y="3479799"/>
                </a:lnTo>
                <a:lnTo>
                  <a:pt x="412181" y="3441699"/>
                </a:lnTo>
                <a:lnTo>
                  <a:pt x="404925" y="3403599"/>
                </a:lnTo>
                <a:lnTo>
                  <a:pt x="399289" y="3365499"/>
                </a:lnTo>
                <a:lnTo>
                  <a:pt x="395101" y="3327399"/>
                </a:lnTo>
                <a:lnTo>
                  <a:pt x="392190" y="3289299"/>
                </a:lnTo>
                <a:lnTo>
                  <a:pt x="390384" y="3251199"/>
                </a:lnTo>
                <a:lnTo>
                  <a:pt x="389403" y="3200399"/>
                </a:lnTo>
                <a:lnTo>
                  <a:pt x="389886" y="3174999"/>
                </a:lnTo>
                <a:lnTo>
                  <a:pt x="390789" y="3162299"/>
                </a:lnTo>
                <a:lnTo>
                  <a:pt x="391940" y="3136899"/>
                </a:lnTo>
                <a:lnTo>
                  <a:pt x="393169" y="3124199"/>
                </a:lnTo>
                <a:lnTo>
                  <a:pt x="395536" y="3073399"/>
                </a:lnTo>
                <a:lnTo>
                  <a:pt x="400944" y="3035299"/>
                </a:lnTo>
                <a:lnTo>
                  <a:pt x="409295" y="2984499"/>
                </a:lnTo>
                <a:lnTo>
                  <a:pt x="420494" y="2933699"/>
                </a:lnTo>
                <a:lnTo>
                  <a:pt x="434443" y="2895599"/>
                </a:lnTo>
                <a:lnTo>
                  <a:pt x="451047" y="2844799"/>
                </a:lnTo>
                <a:lnTo>
                  <a:pt x="470209" y="2806699"/>
                </a:lnTo>
                <a:lnTo>
                  <a:pt x="491832" y="2768599"/>
                </a:lnTo>
                <a:lnTo>
                  <a:pt x="515820" y="2730499"/>
                </a:lnTo>
                <a:lnTo>
                  <a:pt x="542077" y="2692399"/>
                </a:lnTo>
                <a:lnTo>
                  <a:pt x="570505" y="2654299"/>
                </a:lnTo>
                <a:lnTo>
                  <a:pt x="601009" y="2616199"/>
                </a:lnTo>
                <a:lnTo>
                  <a:pt x="633492" y="2590799"/>
                </a:lnTo>
                <a:lnTo>
                  <a:pt x="667857" y="2565399"/>
                </a:lnTo>
                <a:lnTo>
                  <a:pt x="704008" y="2527299"/>
                </a:lnTo>
                <a:lnTo>
                  <a:pt x="741849" y="2501899"/>
                </a:lnTo>
                <a:lnTo>
                  <a:pt x="781282" y="2476499"/>
                </a:lnTo>
                <a:lnTo>
                  <a:pt x="822212" y="2463799"/>
                </a:lnTo>
                <a:lnTo>
                  <a:pt x="864542" y="2438399"/>
                </a:lnTo>
                <a:lnTo>
                  <a:pt x="908175" y="2425699"/>
                </a:lnTo>
                <a:lnTo>
                  <a:pt x="998967" y="2400299"/>
                </a:lnTo>
                <a:lnTo>
                  <a:pt x="1282041" y="2400299"/>
                </a:lnTo>
                <a:lnTo>
                  <a:pt x="1370461" y="2425699"/>
                </a:lnTo>
                <a:lnTo>
                  <a:pt x="1454380" y="2451099"/>
                </a:lnTo>
                <a:lnTo>
                  <a:pt x="1494431" y="2476499"/>
                </a:lnTo>
                <a:lnTo>
                  <a:pt x="1533091" y="2501899"/>
                </a:lnTo>
                <a:lnTo>
                  <a:pt x="1570273" y="2527299"/>
                </a:lnTo>
                <a:lnTo>
                  <a:pt x="1605887" y="2552699"/>
                </a:lnTo>
                <a:lnTo>
                  <a:pt x="1639846" y="2578099"/>
                </a:lnTo>
                <a:lnTo>
                  <a:pt x="1672062" y="2603499"/>
                </a:lnTo>
                <a:lnTo>
                  <a:pt x="1702445" y="2641599"/>
                </a:lnTo>
                <a:lnTo>
                  <a:pt x="1730907" y="2679699"/>
                </a:lnTo>
                <a:lnTo>
                  <a:pt x="1757361" y="2705099"/>
                </a:lnTo>
                <a:lnTo>
                  <a:pt x="1781718" y="2743199"/>
                </a:lnTo>
                <a:lnTo>
                  <a:pt x="1803889" y="2781299"/>
                </a:lnTo>
                <a:lnTo>
                  <a:pt x="1813837" y="2806699"/>
                </a:lnTo>
                <a:lnTo>
                  <a:pt x="1093113" y="2806699"/>
                </a:lnTo>
                <a:lnTo>
                  <a:pt x="1045952" y="2819399"/>
                </a:lnTo>
                <a:lnTo>
                  <a:pt x="1001541" y="2832099"/>
                </a:lnTo>
                <a:lnTo>
                  <a:pt x="960403" y="2857499"/>
                </a:lnTo>
                <a:lnTo>
                  <a:pt x="923059" y="2882899"/>
                </a:lnTo>
                <a:lnTo>
                  <a:pt x="890029" y="2920999"/>
                </a:lnTo>
                <a:lnTo>
                  <a:pt x="861835" y="2959099"/>
                </a:lnTo>
                <a:lnTo>
                  <a:pt x="838999" y="2997199"/>
                </a:lnTo>
                <a:lnTo>
                  <a:pt x="822042" y="3047999"/>
                </a:lnTo>
                <a:lnTo>
                  <a:pt x="811486" y="3086099"/>
                </a:lnTo>
                <a:lnTo>
                  <a:pt x="807851" y="3136899"/>
                </a:lnTo>
                <a:lnTo>
                  <a:pt x="807851" y="3162299"/>
                </a:lnTo>
                <a:lnTo>
                  <a:pt x="805680" y="3174999"/>
                </a:lnTo>
                <a:lnTo>
                  <a:pt x="804875" y="3174999"/>
                </a:lnTo>
                <a:lnTo>
                  <a:pt x="804008" y="3187699"/>
                </a:lnTo>
                <a:lnTo>
                  <a:pt x="803510" y="3213099"/>
                </a:lnTo>
                <a:lnTo>
                  <a:pt x="803809" y="3238499"/>
                </a:lnTo>
                <a:lnTo>
                  <a:pt x="808517" y="3301999"/>
                </a:lnTo>
                <a:lnTo>
                  <a:pt x="813786" y="3340099"/>
                </a:lnTo>
                <a:lnTo>
                  <a:pt x="821570" y="3378199"/>
                </a:lnTo>
                <a:lnTo>
                  <a:pt x="832299" y="3428999"/>
                </a:lnTo>
                <a:lnTo>
                  <a:pt x="846402" y="3479799"/>
                </a:lnTo>
                <a:lnTo>
                  <a:pt x="864309" y="3530599"/>
                </a:lnTo>
                <a:lnTo>
                  <a:pt x="886450" y="3581399"/>
                </a:lnTo>
                <a:lnTo>
                  <a:pt x="913253" y="3644899"/>
                </a:lnTo>
                <a:lnTo>
                  <a:pt x="945149" y="3708399"/>
                </a:lnTo>
                <a:lnTo>
                  <a:pt x="982566" y="3771899"/>
                </a:lnTo>
                <a:lnTo>
                  <a:pt x="1025935" y="3835399"/>
                </a:lnTo>
                <a:lnTo>
                  <a:pt x="1075684" y="3898899"/>
                </a:lnTo>
                <a:lnTo>
                  <a:pt x="1132243" y="3962399"/>
                </a:lnTo>
                <a:lnTo>
                  <a:pt x="1636414" y="3962399"/>
                </a:lnTo>
                <a:lnTo>
                  <a:pt x="1621977" y="3987799"/>
                </a:lnTo>
                <a:lnTo>
                  <a:pt x="1582351" y="4051299"/>
                </a:lnTo>
                <a:lnTo>
                  <a:pt x="1539029" y="4114799"/>
                </a:lnTo>
                <a:lnTo>
                  <a:pt x="1491846" y="4178299"/>
                </a:lnTo>
                <a:lnTo>
                  <a:pt x="1440638" y="4241799"/>
                </a:lnTo>
                <a:lnTo>
                  <a:pt x="1478239" y="4267199"/>
                </a:lnTo>
                <a:lnTo>
                  <a:pt x="1517277" y="4292599"/>
                </a:lnTo>
                <a:lnTo>
                  <a:pt x="1557781" y="4317999"/>
                </a:lnTo>
                <a:lnTo>
                  <a:pt x="1599778" y="4356099"/>
                </a:lnTo>
                <a:lnTo>
                  <a:pt x="1643297" y="4381499"/>
                </a:lnTo>
                <a:lnTo>
                  <a:pt x="1688367" y="4406899"/>
                </a:lnTo>
                <a:lnTo>
                  <a:pt x="1735014" y="4432299"/>
                </a:lnTo>
                <a:lnTo>
                  <a:pt x="1783268" y="4457699"/>
                </a:lnTo>
                <a:close/>
              </a:path>
              <a:path w="3467100" h="5575300">
                <a:moveTo>
                  <a:pt x="1636414" y="3962399"/>
                </a:moveTo>
                <a:lnTo>
                  <a:pt x="1132243" y="3962399"/>
                </a:lnTo>
                <a:lnTo>
                  <a:pt x="1165105" y="3924299"/>
                </a:lnTo>
                <a:lnTo>
                  <a:pt x="1196489" y="3886199"/>
                </a:lnTo>
                <a:lnTo>
                  <a:pt x="1226392" y="3835399"/>
                </a:lnTo>
                <a:lnTo>
                  <a:pt x="1254810" y="3797299"/>
                </a:lnTo>
                <a:lnTo>
                  <a:pt x="1281739" y="3746499"/>
                </a:lnTo>
                <a:lnTo>
                  <a:pt x="1307175" y="3708399"/>
                </a:lnTo>
                <a:lnTo>
                  <a:pt x="1331116" y="3657599"/>
                </a:lnTo>
                <a:lnTo>
                  <a:pt x="1353556" y="3606799"/>
                </a:lnTo>
                <a:lnTo>
                  <a:pt x="1385583" y="3530599"/>
                </a:lnTo>
                <a:lnTo>
                  <a:pt x="1411537" y="3467099"/>
                </a:lnTo>
                <a:lnTo>
                  <a:pt x="1432058" y="3403599"/>
                </a:lnTo>
                <a:lnTo>
                  <a:pt x="1447782" y="3340099"/>
                </a:lnTo>
                <a:lnTo>
                  <a:pt x="1459349" y="3289299"/>
                </a:lnTo>
                <a:lnTo>
                  <a:pt x="1467396" y="3238499"/>
                </a:lnTo>
                <a:lnTo>
                  <a:pt x="1472560" y="3200399"/>
                </a:lnTo>
                <a:lnTo>
                  <a:pt x="1476795" y="3149599"/>
                </a:lnTo>
                <a:lnTo>
                  <a:pt x="1477141" y="3136899"/>
                </a:lnTo>
                <a:lnTo>
                  <a:pt x="1473520" y="3086099"/>
                </a:lnTo>
                <a:lnTo>
                  <a:pt x="1462962" y="3047999"/>
                </a:lnTo>
                <a:lnTo>
                  <a:pt x="1446004" y="2997199"/>
                </a:lnTo>
                <a:lnTo>
                  <a:pt x="1423167" y="2959099"/>
                </a:lnTo>
                <a:lnTo>
                  <a:pt x="1394972" y="2920999"/>
                </a:lnTo>
                <a:lnTo>
                  <a:pt x="1361941" y="2882899"/>
                </a:lnTo>
                <a:lnTo>
                  <a:pt x="1324596" y="2857499"/>
                </a:lnTo>
                <a:lnTo>
                  <a:pt x="1283458" y="2832099"/>
                </a:lnTo>
                <a:lnTo>
                  <a:pt x="1239049" y="2819399"/>
                </a:lnTo>
                <a:lnTo>
                  <a:pt x="1191890" y="2806699"/>
                </a:lnTo>
                <a:lnTo>
                  <a:pt x="1813837" y="2806699"/>
                </a:lnTo>
                <a:lnTo>
                  <a:pt x="1823786" y="2832099"/>
                </a:lnTo>
                <a:lnTo>
                  <a:pt x="1841320" y="2870199"/>
                </a:lnTo>
                <a:lnTo>
                  <a:pt x="1856405" y="2908299"/>
                </a:lnTo>
                <a:lnTo>
                  <a:pt x="1868950" y="2959099"/>
                </a:lnTo>
                <a:lnTo>
                  <a:pt x="1878868" y="2997199"/>
                </a:lnTo>
                <a:lnTo>
                  <a:pt x="1886070" y="3047999"/>
                </a:lnTo>
                <a:lnTo>
                  <a:pt x="1890469" y="3086099"/>
                </a:lnTo>
                <a:lnTo>
                  <a:pt x="1891975" y="3136899"/>
                </a:lnTo>
                <a:lnTo>
                  <a:pt x="1891924" y="3149599"/>
                </a:lnTo>
                <a:lnTo>
                  <a:pt x="1891636" y="3162299"/>
                </a:lnTo>
                <a:lnTo>
                  <a:pt x="1890945" y="3174999"/>
                </a:lnTo>
                <a:lnTo>
                  <a:pt x="1889688" y="3200399"/>
                </a:lnTo>
                <a:lnTo>
                  <a:pt x="1887699" y="3213099"/>
                </a:lnTo>
                <a:lnTo>
                  <a:pt x="1884813" y="3251199"/>
                </a:lnTo>
                <a:lnTo>
                  <a:pt x="1880867" y="3276599"/>
                </a:lnTo>
                <a:lnTo>
                  <a:pt x="1875695" y="3314699"/>
                </a:lnTo>
                <a:lnTo>
                  <a:pt x="1869132" y="3352799"/>
                </a:lnTo>
                <a:lnTo>
                  <a:pt x="1861014" y="3390899"/>
                </a:lnTo>
                <a:lnTo>
                  <a:pt x="1851177" y="3441699"/>
                </a:lnTo>
                <a:lnTo>
                  <a:pt x="1839455" y="3479799"/>
                </a:lnTo>
                <a:lnTo>
                  <a:pt x="1825683" y="3530599"/>
                </a:lnTo>
                <a:lnTo>
                  <a:pt x="1809698" y="3581399"/>
                </a:lnTo>
                <a:lnTo>
                  <a:pt x="1791334" y="3632199"/>
                </a:lnTo>
                <a:lnTo>
                  <a:pt x="1770427" y="3695699"/>
                </a:lnTo>
                <a:lnTo>
                  <a:pt x="1746811" y="3746499"/>
                </a:lnTo>
                <a:lnTo>
                  <a:pt x="1720324" y="3809999"/>
                </a:lnTo>
                <a:lnTo>
                  <a:pt x="1690798" y="3873499"/>
                </a:lnTo>
                <a:lnTo>
                  <a:pt x="1658071" y="3924299"/>
                </a:lnTo>
                <a:lnTo>
                  <a:pt x="1636414" y="3962399"/>
                </a:lnTo>
                <a:close/>
              </a:path>
              <a:path w="3467100" h="5575300">
                <a:moveTo>
                  <a:pt x="331738" y="5575299"/>
                </a:moveTo>
                <a:lnTo>
                  <a:pt x="0" y="5575299"/>
                </a:lnTo>
                <a:lnTo>
                  <a:pt x="0" y="3873499"/>
                </a:lnTo>
                <a:lnTo>
                  <a:pt x="2992" y="3873499"/>
                </a:lnTo>
                <a:lnTo>
                  <a:pt x="26701" y="3911599"/>
                </a:lnTo>
                <a:lnTo>
                  <a:pt x="49905" y="3962399"/>
                </a:lnTo>
                <a:lnTo>
                  <a:pt x="72543" y="4013199"/>
                </a:lnTo>
                <a:lnTo>
                  <a:pt x="94556" y="4051299"/>
                </a:lnTo>
                <a:lnTo>
                  <a:pt x="115885" y="4102099"/>
                </a:lnTo>
                <a:lnTo>
                  <a:pt x="136471" y="4152899"/>
                </a:lnTo>
                <a:lnTo>
                  <a:pt x="156255" y="4203699"/>
                </a:lnTo>
                <a:lnTo>
                  <a:pt x="175177" y="4254499"/>
                </a:lnTo>
                <a:lnTo>
                  <a:pt x="193177" y="4305299"/>
                </a:lnTo>
                <a:lnTo>
                  <a:pt x="210198" y="4356099"/>
                </a:lnTo>
                <a:lnTo>
                  <a:pt x="226178" y="4406899"/>
                </a:lnTo>
                <a:lnTo>
                  <a:pt x="241060" y="4457699"/>
                </a:lnTo>
                <a:lnTo>
                  <a:pt x="2510100" y="4457699"/>
                </a:lnTo>
                <a:lnTo>
                  <a:pt x="2502167" y="4483099"/>
                </a:lnTo>
                <a:lnTo>
                  <a:pt x="2487496" y="4533899"/>
                </a:lnTo>
                <a:lnTo>
                  <a:pt x="2474074" y="4584699"/>
                </a:lnTo>
                <a:lnTo>
                  <a:pt x="2461958" y="4648199"/>
                </a:lnTo>
                <a:lnTo>
                  <a:pt x="2451202" y="4698999"/>
                </a:lnTo>
                <a:lnTo>
                  <a:pt x="2449234" y="4724399"/>
                </a:lnTo>
                <a:lnTo>
                  <a:pt x="2446411" y="4762499"/>
                </a:lnTo>
                <a:lnTo>
                  <a:pt x="2442953" y="4800599"/>
                </a:lnTo>
                <a:lnTo>
                  <a:pt x="2439078" y="4851399"/>
                </a:lnTo>
                <a:lnTo>
                  <a:pt x="2437042" y="4876799"/>
                </a:lnTo>
                <a:lnTo>
                  <a:pt x="309503" y="4876799"/>
                </a:lnTo>
                <a:lnTo>
                  <a:pt x="312468" y="4927599"/>
                </a:lnTo>
                <a:lnTo>
                  <a:pt x="314610" y="4965699"/>
                </a:lnTo>
                <a:lnTo>
                  <a:pt x="315910" y="5016499"/>
                </a:lnTo>
                <a:lnTo>
                  <a:pt x="316238" y="5054599"/>
                </a:lnTo>
                <a:lnTo>
                  <a:pt x="316347" y="5460999"/>
                </a:lnTo>
                <a:lnTo>
                  <a:pt x="318874" y="5511799"/>
                </a:lnTo>
                <a:lnTo>
                  <a:pt x="326355" y="5549899"/>
                </a:lnTo>
                <a:lnTo>
                  <a:pt x="331738" y="5575299"/>
                </a:lnTo>
                <a:close/>
              </a:path>
              <a:path w="3467100" h="5575300">
                <a:moveTo>
                  <a:pt x="2411003" y="5575299"/>
                </a:moveTo>
                <a:lnTo>
                  <a:pt x="1988561" y="5575299"/>
                </a:lnTo>
                <a:lnTo>
                  <a:pt x="1993948" y="5549899"/>
                </a:lnTo>
                <a:lnTo>
                  <a:pt x="2001422" y="5511799"/>
                </a:lnTo>
                <a:lnTo>
                  <a:pt x="2003945" y="5460999"/>
                </a:lnTo>
                <a:lnTo>
                  <a:pt x="2003945" y="5448299"/>
                </a:lnTo>
                <a:lnTo>
                  <a:pt x="1160160" y="5448299"/>
                </a:lnTo>
                <a:lnTo>
                  <a:pt x="1112601" y="5435599"/>
                </a:lnTo>
                <a:lnTo>
                  <a:pt x="1068945" y="5422899"/>
                </a:lnTo>
                <a:lnTo>
                  <a:pt x="1030436" y="5397499"/>
                </a:lnTo>
                <a:lnTo>
                  <a:pt x="998318" y="5372099"/>
                </a:lnTo>
                <a:lnTo>
                  <a:pt x="973836" y="5333999"/>
                </a:lnTo>
                <a:lnTo>
                  <a:pt x="958234" y="5283199"/>
                </a:lnTo>
                <a:lnTo>
                  <a:pt x="952757" y="5232399"/>
                </a:lnTo>
                <a:lnTo>
                  <a:pt x="958234" y="5194299"/>
                </a:lnTo>
                <a:lnTo>
                  <a:pt x="973836" y="5143499"/>
                </a:lnTo>
                <a:lnTo>
                  <a:pt x="998318" y="5105399"/>
                </a:lnTo>
                <a:lnTo>
                  <a:pt x="1030436" y="5079999"/>
                </a:lnTo>
                <a:lnTo>
                  <a:pt x="1068945" y="5054599"/>
                </a:lnTo>
                <a:lnTo>
                  <a:pt x="1112601" y="5029199"/>
                </a:lnTo>
                <a:lnTo>
                  <a:pt x="2011563" y="5029199"/>
                </a:lnTo>
                <a:lnTo>
                  <a:pt x="2013848" y="4991099"/>
                </a:lnTo>
                <a:lnTo>
                  <a:pt x="2016290" y="4952999"/>
                </a:lnTo>
                <a:lnTo>
                  <a:pt x="2018833" y="4914899"/>
                </a:lnTo>
                <a:lnTo>
                  <a:pt x="2021422" y="4876799"/>
                </a:lnTo>
                <a:lnTo>
                  <a:pt x="2437042" y="4876799"/>
                </a:lnTo>
                <a:lnTo>
                  <a:pt x="2435007" y="4902199"/>
                </a:lnTo>
                <a:lnTo>
                  <a:pt x="2430959" y="4965699"/>
                </a:lnTo>
                <a:lnTo>
                  <a:pt x="2427155" y="5029199"/>
                </a:lnTo>
                <a:lnTo>
                  <a:pt x="2421155" y="5143499"/>
                </a:lnTo>
                <a:lnTo>
                  <a:pt x="2419399" y="5194299"/>
                </a:lnTo>
                <a:lnTo>
                  <a:pt x="2418764" y="5232399"/>
                </a:lnTo>
                <a:lnTo>
                  <a:pt x="2418764" y="5460999"/>
                </a:lnTo>
                <a:lnTo>
                  <a:pt x="2417358" y="5511799"/>
                </a:lnTo>
                <a:lnTo>
                  <a:pt x="2413164" y="5562599"/>
                </a:lnTo>
                <a:lnTo>
                  <a:pt x="2411003" y="5575299"/>
                </a:lnTo>
                <a:close/>
              </a:path>
            </a:pathLst>
          </a:custGeom>
          <a:solidFill>
            <a:srgbClr val="F3F5F8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70608"/>
            <a:ext cx="5575719" cy="714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40411" y="1028700"/>
            <a:ext cx="209550" cy="8229600"/>
          </a:xfrm>
          <a:custGeom>
            <a:avLst/>
            <a:gdLst/>
            <a:ahLst/>
            <a:cxnLst/>
            <a:rect l="l" t="t" r="r" b="b"/>
            <a:pathLst>
              <a:path w="209550" h="8229600">
                <a:moveTo>
                  <a:pt x="0" y="0"/>
                </a:moveTo>
                <a:lnTo>
                  <a:pt x="209550" y="0"/>
                </a:lnTo>
                <a:lnTo>
                  <a:pt x="20955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solidFill>
            <a:srgbClr val="F3F5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59815" y="910624"/>
            <a:ext cx="38430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95"/>
              <a:t>STAGE</a:t>
            </a:r>
            <a:r>
              <a:rPr dirty="0" sz="6400" spc="330"/>
              <a:t> </a:t>
            </a:r>
            <a:r>
              <a:rPr dirty="0" sz="6400" spc="1255"/>
              <a:t>2</a:t>
            </a:r>
            <a:endParaRPr sz="6400"/>
          </a:p>
        </p:txBody>
      </p:sp>
      <p:sp>
        <p:nvSpPr>
          <p:cNvPr id="5" name="object 5"/>
          <p:cNvSpPr txBox="1"/>
          <p:nvPr/>
        </p:nvSpPr>
        <p:spPr>
          <a:xfrm>
            <a:off x="7459815" y="2410167"/>
            <a:ext cx="6633209" cy="3303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70" b="1">
                <a:solidFill>
                  <a:srgbClr val="F3F5F8"/>
                </a:solidFill>
                <a:latin typeface="Arial"/>
                <a:cs typeface="Arial"/>
              </a:rPr>
              <a:t>FACE</a:t>
            </a:r>
            <a:r>
              <a:rPr dirty="0" sz="4200" spc="270" b="1">
                <a:solidFill>
                  <a:srgbClr val="F3F5F8"/>
                </a:solidFill>
                <a:latin typeface="Arial"/>
                <a:cs typeface="Arial"/>
              </a:rPr>
              <a:t> </a:t>
            </a:r>
            <a:r>
              <a:rPr dirty="0" sz="4200" spc="300" b="1">
                <a:solidFill>
                  <a:srgbClr val="F3F5F8"/>
                </a:solidFill>
                <a:latin typeface="Arial"/>
                <a:cs typeface="Arial"/>
              </a:rPr>
              <a:t>RECOGNITION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3075"/>
              </a:spcBef>
            </a:pPr>
            <a:r>
              <a:rPr dirty="0" sz="3200" spc="-100">
                <a:solidFill>
                  <a:srgbClr val="5CE0E6"/>
                </a:solidFill>
                <a:latin typeface="Arial"/>
                <a:cs typeface="Arial"/>
              </a:rPr>
              <a:t>From </a:t>
            </a:r>
            <a:r>
              <a:rPr dirty="0" sz="3200" spc="55">
                <a:solidFill>
                  <a:srgbClr val="5CE0E6"/>
                </a:solidFill>
                <a:latin typeface="Arial"/>
                <a:cs typeface="Arial"/>
              </a:rPr>
              <a:t>the </a:t>
            </a:r>
            <a:r>
              <a:rPr dirty="0" sz="3200" spc="50">
                <a:solidFill>
                  <a:srgbClr val="5CE0E6"/>
                </a:solidFill>
                <a:latin typeface="Arial"/>
                <a:cs typeface="Arial"/>
              </a:rPr>
              <a:t>image </a:t>
            </a:r>
            <a:r>
              <a:rPr dirty="0" sz="3200" spc="75">
                <a:solidFill>
                  <a:srgbClr val="5CE0E6"/>
                </a:solidFill>
                <a:latin typeface="Arial"/>
                <a:cs typeface="Arial"/>
              </a:rPr>
              <a:t>uploaded </a:t>
            </a:r>
            <a:r>
              <a:rPr dirty="0" sz="3200" spc="30">
                <a:solidFill>
                  <a:srgbClr val="5CE0E6"/>
                </a:solidFill>
                <a:latin typeface="Arial"/>
                <a:cs typeface="Arial"/>
              </a:rPr>
              <a:t>we  </a:t>
            </a:r>
            <a:r>
              <a:rPr dirty="0" sz="3200" spc="50">
                <a:solidFill>
                  <a:srgbClr val="5CE0E6"/>
                </a:solidFill>
                <a:latin typeface="Arial"/>
                <a:cs typeface="Arial"/>
              </a:rPr>
              <a:t>recognize </a:t>
            </a:r>
            <a:r>
              <a:rPr dirty="0" sz="3200" spc="40">
                <a:solidFill>
                  <a:srgbClr val="5CE0E6"/>
                </a:solidFill>
                <a:latin typeface="Arial"/>
                <a:cs typeface="Arial"/>
              </a:rPr>
              <a:t>whether </a:t>
            </a:r>
            <a:r>
              <a:rPr dirty="0" sz="3200" spc="140">
                <a:solidFill>
                  <a:srgbClr val="5CE0E6"/>
                </a:solidFill>
                <a:latin typeface="Arial"/>
                <a:cs typeface="Arial"/>
              </a:rPr>
              <a:t>it </a:t>
            </a:r>
            <a:r>
              <a:rPr dirty="0" sz="3200" spc="20">
                <a:solidFill>
                  <a:srgbClr val="5CE0E6"/>
                </a:solidFill>
                <a:latin typeface="Arial"/>
                <a:cs typeface="Arial"/>
              </a:rPr>
              <a:t>belongs </a:t>
            </a:r>
            <a:r>
              <a:rPr dirty="0" sz="3200" spc="114">
                <a:solidFill>
                  <a:srgbClr val="5CE0E6"/>
                </a:solidFill>
                <a:latin typeface="Arial"/>
                <a:cs typeface="Arial"/>
              </a:rPr>
              <a:t>to </a:t>
            </a:r>
            <a:r>
              <a:rPr dirty="0" sz="3200" spc="-20">
                <a:solidFill>
                  <a:srgbClr val="5CE0E6"/>
                </a:solidFill>
                <a:latin typeface="Arial"/>
                <a:cs typeface="Arial"/>
              </a:rPr>
              <a:t>our  </a:t>
            </a:r>
            <a:r>
              <a:rPr dirty="0" sz="3200">
                <a:solidFill>
                  <a:srgbClr val="5CE0E6"/>
                </a:solidFill>
                <a:latin typeface="Arial"/>
                <a:cs typeface="Arial"/>
              </a:rPr>
              <a:t>set </a:t>
            </a:r>
            <a:r>
              <a:rPr dirty="0" sz="3200" spc="135">
                <a:solidFill>
                  <a:srgbClr val="5CE0E6"/>
                </a:solidFill>
                <a:latin typeface="Arial"/>
                <a:cs typeface="Arial"/>
              </a:rPr>
              <a:t>of </a:t>
            </a:r>
            <a:r>
              <a:rPr dirty="0" sz="3200" spc="70">
                <a:solidFill>
                  <a:srgbClr val="5CE0E6"/>
                </a:solidFill>
                <a:latin typeface="Arial"/>
                <a:cs typeface="Arial"/>
              </a:rPr>
              <a:t>verified </a:t>
            </a:r>
            <a:r>
              <a:rPr dirty="0" sz="3200" spc="-105">
                <a:solidFill>
                  <a:srgbClr val="5CE0E6"/>
                </a:solidFill>
                <a:latin typeface="Arial"/>
                <a:cs typeface="Arial"/>
              </a:rPr>
              <a:t>users </a:t>
            </a:r>
            <a:r>
              <a:rPr dirty="0" sz="3200">
                <a:solidFill>
                  <a:srgbClr val="5CE0E6"/>
                </a:solidFill>
                <a:latin typeface="Arial"/>
                <a:cs typeface="Arial"/>
              </a:rPr>
              <a:t>or </a:t>
            </a:r>
            <a:r>
              <a:rPr dirty="0" sz="3200" spc="60">
                <a:solidFill>
                  <a:srgbClr val="5CE0E6"/>
                </a:solidFill>
                <a:latin typeface="Arial"/>
                <a:cs typeface="Arial"/>
              </a:rPr>
              <a:t>not. </a:t>
            </a:r>
            <a:r>
              <a:rPr dirty="0" sz="3200" spc="-65">
                <a:solidFill>
                  <a:srgbClr val="5CE0E6"/>
                </a:solidFill>
                <a:latin typeface="Arial"/>
                <a:cs typeface="Arial"/>
              </a:rPr>
              <a:t>Using  </a:t>
            </a:r>
            <a:r>
              <a:rPr dirty="0" sz="3200" spc="40">
                <a:solidFill>
                  <a:srgbClr val="5CE0E6"/>
                </a:solidFill>
                <a:latin typeface="Arial"/>
                <a:cs typeface="Arial"/>
              </a:rPr>
              <a:t>Maching</a:t>
            </a:r>
            <a:r>
              <a:rPr dirty="0" sz="3200" spc="160">
                <a:solidFill>
                  <a:srgbClr val="5CE0E6"/>
                </a:solidFill>
                <a:latin typeface="Arial"/>
                <a:cs typeface="Arial"/>
              </a:rPr>
              <a:t> </a:t>
            </a:r>
            <a:r>
              <a:rPr dirty="0" sz="3200" spc="45">
                <a:solidFill>
                  <a:srgbClr val="5CE0E6"/>
                </a:solidFill>
                <a:latin typeface="Arial"/>
                <a:cs typeface="Arial"/>
              </a:rPr>
              <a:t>learning.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02885" y="0"/>
            <a:ext cx="285115" cy="10287000"/>
          </a:xfrm>
          <a:custGeom>
            <a:avLst/>
            <a:gdLst/>
            <a:ahLst/>
            <a:cxnLst/>
            <a:rect l="l" t="t" r="r" b="b"/>
            <a:pathLst>
              <a:path w="285115" h="10287000">
                <a:moveTo>
                  <a:pt x="0" y="0"/>
                </a:moveTo>
                <a:lnTo>
                  <a:pt x="285113" y="0"/>
                </a:lnTo>
                <a:lnTo>
                  <a:pt x="2851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3F5F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885" y="0"/>
            <a:ext cx="285115" cy="10287000"/>
          </a:xfrm>
          <a:custGeom>
            <a:avLst/>
            <a:gdLst/>
            <a:ahLst/>
            <a:cxnLst/>
            <a:rect l="l" t="t" r="r" b="b"/>
            <a:pathLst>
              <a:path w="285115" h="10287000">
                <a:moveTo>
                  <a:pt x="0" y="0"/>
                </a:moveTo>
                <a:lnTo>
                  <a:pt x="285113" y="0"/>
                </a:lnTo>
                <a:lnTo>
                  <a:pt x="2851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3F5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331570" y="2206256"/>
            <a:ext cx="4956429" cy="588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3300" y="2084673"/>
            <a:ext cx="377190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95"/>
              <a:t>STAGE</a:t>
            </a:r>
            <a:r>
              <a:rPr dirty="0" sz="6400" spc="325"/>
              <a:t> </a:t>
            </a:r>
            <a:r>
              <a:rPr dirty="0" sz="6400" spc="695"/>
              <a:t>3</a:t>
            </a:r>
            <a:endParaRPr sz="6400"/>
          </a:p>
        </p:txBody>
      </p:sp>
      <p:sp>
        <p:nvSpPr>
          <p:cNvPr id="5" name="object 5"/>
          <p:cNvSpPr txBox="1"/>
          <p:nvPr/>
        </p:nvSpPr>
        <p:spPr>
          <a:xfrm>
            <a:off x="2273300" y="3630574"/>
            <a:ext cx="7642859" cy="4157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68170">
              <a:lnSpc>
                <a:spcPct val="107100"/>
              </a:lnSpc>
              <a:spcBef>
                <a:spcPts val="100"/>
              </a:spcBef>
            </a:pPr>
            <a:r>
              <a:rPr dirty="0" sz="4200" spc="315" b="1">
                <a:solidFill>
                  <a:srgbClr val="F3F5F8"/>
                </a:solidFill>
                <a:latin typeface="Arial"/>
                <a:cs typeface="Arial"/>
              </a:rPr>
              <a:t>NOTIFICATION</a:t>
            </a:r>
            <a:r>
              <a:rPr dirty="0" sz="4200" spc="225" b="1">
                <a:solidFill>
                  <a:srgbClr val="F3F5F8"/>
                </a:solidFill>
                <a:latin typeface="Arial"/>
                <a:cs typeface="Arial"/>
              </a:rPr>
              <a:t> </a:t>
            </a:r>
            <a:r>
              <a:rPr dirty="0" sz="4200" spc="350" b="1">
                <a:solidFill>
                  <a:srgbClr val="F3F5F8"/>
                </a:solidFill>
                <a:latin typeface="Arial"/>
                <a:cs typeface="Arial"/>
              </a:rPr>
              <a:t>AND  CONFIRMATION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4335"/>
              </a:spcBef>
            </a:pPr>
            <a:r>
              <a:rPr dirty="0" sz="3150" spc="-229">
                <a:solidFill>
                  <a:srgbClr val="5CE0E6"/>
                </a:solidFill>
                <a:latin typeface="Arial"/>
                <a:cs typeface="Arial"/>
              </a:rPr>
              <a:t>We </a:t>
            </a:r>
            <a:r>
              <a:rPr dirty="0" sz="3150" spc="70">
                <a:solidFill>
                  <a:srgbClr val="5CE0E6"/>
                </a:solidFill>
                <a:latin typeface="Arial"/>
                <a:cs typeface="Arial"/>
              </a:rPr>
              <a:t>notify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the </a:t>
            </a:r>
            <a:r>
              <a:rPr dirty="0" sz="3150" spc="95">
                <a:solidFill>
                  <a:srgbClr val="5CE0E6"/>
                </a:solidFill>
                <a:latin typeface="Arial"/>
                <a:cs typeface="Arial"/>
              </a:rPr>
              <a:t>indentified </a:t>
            </a:r>
            <a:r>
              <a:rPr dirty="0" sz="3150" spc="-75">
                <a:solidFill>
                  <a:srgbClr val="5CE0E6"/>
                </a:solidFill>
                <a:latin typeface="Arial"/>
                <a:cs typeface="Arial"/>
              </a:rPr>
              <a:t>user </a:t>
            </a:r>
            <a:r>
              <a:rPr dirty="0" sz="3150" spc="35">
                <a:solidFill>
                  <a:srgbClr val="5CE0E6"/>
                </a:solidFill>
                <a:latin typeface="Arial"/>
                <a:cs typeface="Arial"/>
              </a:rPr>
              <a:t>and </a:t>
            </a:r>
            <a:r>
              <a:rPr dirty="0" sz="3150" spc="-114">
                <a:solidFill>
                  <a:srgbClr val="5CE0E6"/>
                </a:solidFill>
                <a:latin typeface="Arial"/>
                <a:cs typeface="Arial"/>
              </a:rPr>
              <a:t>ask </a:t>
            </a:r>
            <a:r>
              <a:rPr dirty="0" sz="3150" spc="95">
                <a:solidFill>
                  <a:srgbClr val="5CE0E6"/>
                </a:solidFill>
                <a:latin typeface="Arial"/>
                <a:cs typeface="Arial"/>
              </a:rPr>
              <a:t>for  </a:t>
            </a:r>
            <a:r>
              <a:rPr dirty="0" sz="3150" spc="70">
                <a:solidFill>
                  <a:srgbClr val="5CE0E6"/>
                </a:solidFill>
                <a:latin typeface="Arial"/>
                <a:cs typeface="Arial"/>
              </a:rPr>
              <a:t>confirmation regarding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the </a:t>
            </a:r>
            <a:r>
              <a:rPr dirty="0" sz="3150" spc="65">
                <a:solidFill>
                  <a:srgbClr val="5CE0E6"/>
                </a:solidFill>
                <a:latin typeface="Arial"/>
                <a:cs typeface="Arial"/>
              </a:rPr>
              <a:t>upload </a:t>
            </a:r>
            <a:r>
              <a:rPr dirty="0" sz="3150" spc="-35">
                <a:solidFill>
                  <a:srgbClr val="5CE0E6"/>
                </a:solidFill>
                <a:latin typeface="Arial"/>
                <a:cs typeface="Arial"/>
              </a:rPr>
              <a:t>.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If the  </a:t>
            </a:r>
            <a:r>
              <a:rPr dirty="0" sz="3150" spc="65">
                <a:solidFill>
                  <a:srgbClr val="5CE0E6"/>
                </a:solidFill>
                <a:latin typeface="Arial"/>
                <a:cs typeface="Arial"/>
              </a:rPr>
              <a:t>upload </a:t>
            </a:r>
            <a:r>
              <a:rPr dirty="0" sz="3150" spc="-100">
                <a:solidFill>
                  <a:srgbClr val="5CE0E6"/>
                </a:solidFill>
                <a:latin typeface="Arial"/>
                <a:cs typeface="Arial"/>
              </a:rPr>
              <a:t>is </a:t>
            </a:r>
            <a:r>
              <a:rPr dirty="0" sz="3150" spc="40">
                <a:solidFill>
                  <a:srgbClr val="5CE0E6"/>
                </a:solidFill>
                <a:latin typeface="Arial"/>
                <a:cs typeface="Arial"/>
              </a:rPr>
              <a:t>denied, than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the </a:t>
            </a:r>
            <a:r>
              <a:rPr dirty="0" sz="3150" spc="65">
                <a:solidFill>
                  <a:srgbClr val="5CE0E6"/>
                </a:solidFill>
                <a:latin typeface="Arial"/>
                <a:cs typeface="Arial"/>
              </a:rPr>
              <a:t>information </a:t>
            </a:r>
            <a:r>
              <a:rPr dirty="0" sz="3150" spc="130">
                <a:solidFill>
                  <a:srgbClr val="5CE0E6"/>
                </a:solidFill>
                <a:latin typeface="Arial"/>
                <a:cs typeface="Arial"/>
              </a:rPr>
              <a:t>of 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the </a:t>
            </a:r>
            <a:r>
              <a:rPr dirty="0" sz="3150" spc="60">
                <a:solidFill>
                  <a:srgbClr val="5CE0E6"/>
                </a:solidFill>
                <a:latin typeface="Arial"/>
                <a:cs typeface="Arial"/>
              </a:rPr>
              <a:t>uploader </a:t>
            </a:r>
            <a:r>
              <a:rPr dirty="0" sz="3150" spc="-100">
                <a:solidFill>
                  <a:srgbClr val="5CE0E6"/>
                </a:solidFill>
                <a:latin typeface="Arial"/>
                <a:cs typeface="Arial"/>
              </a:rPr>
              <a:t>is </a:t>
            </a:r>
            <a:r>
              <a:rPr dirty="0" sz="3150" spc="-20">
                <a:solidFill>
                  <a:srgbClr val="5CE0E6"/>
                </a:solidFill>
                <a:latin typeface="Arial"/>
                <a:cs typeface="Arial"/>
              </a:rPr>
              <a:t>sent </a:t>
            </a:r>
            <a:r>
              <a:rPr dirty="0" sz="3150" spc="114">
                <a:solidFill>
                  <a:srgbClr val="5CE0E6"/>
                </a:solidFill>
                <a:latin typeface="Arial"/>
                <a:cs typeface="Arial"/>
              </a:rPr>
              <a:t>to </a:t>
            </a:r>
            <a:r>
              <a:rPr dirty="0" sz="3150" spc="50">
                <a:solidFill>
                  <a:srgbClr val="5CE0E6"/>
                </a:solidFill>
                <a:latin typeface="Arial"/>
                <a:cs typeface="Arial"/>
              </a:rPr>
              <a:t>the</a:t>
            </a:r>
            <a:r>
              <a:rPr dirty="0" sz="3150" spc="55">
                <a:solidFill>
                  <a:srgbClr val="5CE0E6"/>
                </a:solidFill>
                <a:latin typeface="Arial"/>
                <a:cs typeface="Arial"/>
              </a:rPr>
              <a:t> </a:t>
            </a:r>
            <a:r>
              <a:rPr dirty="0" sz="3150" spc="-5">
                <a:solidFill>
                  <a:srgbClr val="5CE0E6"/>
                </a:solidFill>
                <a:latin typeface="Arial"/>
                <a:cs typeface="Arial"/>
              </a:rPr>
              <a:t>person.</a:t>
            </a:r>
            <a:endParaRPr sz="3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4650" y="5373601"/>
            <a:ext cx="1470660" cy="1318895"/>
          </a:xfrm>
          <a:custGeom>
            <a:avLst/>
            <a:gdLst/>
            <a:ahLst/>
            <a:cxnLst/>
            <a:rect l="l" t="t" r="r" b="b"/>
            <a:pathLst>
              <a:path w="1470660" h="1318895">
                <a:moveTo>
                  <a:pt x="1263396" y="1318341"/>
                </a:moveTo>
                <a:lnTo>
                  <a:pt x="1215068" y="1312609"/>
                </a:lnTo>
                <a:lnTo>
                  <a:pt x="1169726" y="1295965"/>
                </a:lnTo>
                <a:lnTo>
                  <a:pt x="1129320" y="1269234"/>
                </a:lnTo>
                <a:lnTo>
                  <a:pt x="1095801" y="1233239"/>
                </a:lnTo>
                <a:lnTo>
                  <a:pt x="1071120" y="1188807"/>
                </a:lnTo>
                <a:lnTo>
                  <a:pt x="1041463" y="1121980"/>
                </a:lnTo>
                <a:lnTo>
                  <a:pt x="1008386" y="1058721"/>
                </a:lnTo>
                <a:lnTo>
                  <a:pt x="972262" y="998951"/>
                </a:lnTo>
                <a:lnTo>
                  <a:pt x="933462" y="942592"/>
                </a:lnTo>
                <a:lnTo>
                  <a:pt x="892357" y="889567"/>
                </a:lnTo>
                <a:lnTo>
                  <a:pt x="849320" y="839797"/>
                </a:lnTo>
                <a:lnTo>
                  <a:pt x="804722" y="793205"/>
                </a:lnTo>
                <a:lnTo>
                  <a:pt x="758935" y="749713"/>
                </a:lnTo>
                <a:lnTo>
                  <a:pt x="712330" y="709242"/>
                </a:lnTo>
                <a:lnTo>
                  <a:pt x="665279" y="671715"/>
                </a:lnTo>
                <a:lnTo>
                  <a:pt x="618153" y="637053"/>
                </a:lnTo>
                <a:lnTo>
                  <a:pt x="571324" y="605180"/>
                </a:lnTo>
                <a:lnTo>
                  <a:pt x="525164" y="576016"/>
                </a:lnTo>
                <a:lnTo>
                  <a:pt x="480045" y="549484"/>
                </a:lnTo>
                <a:lnTo>
                  <a:pt x="436337" y="525507"/>
                </a:lnTo>
                <a:lnTo>
                  <a:pt x="394413" y="504005"/>
                </a:lnTo>
                <a:lnTo>
                  <a:pt x="354645" y="484902"/>
                </a:lnTo>
                <a:lnTo>
                  <a:pt x="317403" y="468118"/>
                </a:lnTo>
                <a:lnTo>
                  <a:pt x="251987" y="441200"/>
                </a:lnTo>
                <a:lnTo>
                  <a:pt x="201138" y="422627"/>
                </a:lnTo>
                <a:lnTo>
                  <a:pt x="158682" y="409052"/>
                </a:lnTo>
                <a:lnTo>
                  <a:pt x="155034" y="408024"/>
                </a:lnTo>
                <a:lnTo>
                  <a:pt x="110399" y="390792"/>
                </a:lnTo>
                <a:lnTo>
                  <a:pt x="72107" y="364748"/>
                </a:lnTo>
                <a:lnTo>
                  <a:pt x="41040" y="331404"/>
                </a:lnTo>
                <a:lnTo>
                  <a:pt x="18079" y="292272"/>
                </a:lnTo>
                <a:lnTo>
                  <a:pt x="4105" y="248867"/>
                </a:lnTo>
                <a:lnTo>
                  <a:pt x="0" y="202702"/>
                </a:lnTo>
                <a:lnTo>
                  <a:pt x="6644" y="155289"/>
                </a:lnTo>
                <a:lnTo>
                  <a:pt x="23908" y="110624"/>
                </a:lnTo>
                <a:lnTo>
                  <a:pt x="50016" y="72285"/>
                </a:lnTo>
                <a:lnTo>
                  <a:pt x="83444" y="41163"/>
                </a:lnTo>
                <a:lnTo>
                  <a:pt x="122664" y="18148"/>
                </a:lnTo>
                <a:lnTo>
                  <a:pt x="166150" y="4130"/>
                </a:lnTo>
                <a:lnTo>
                  <a:pt x="212375" y="0"/>
                </a:lnTo>
                <a:lnTo>
                  <a:pt x="259814" y="6646"/>
                </a:lnTo>
                <a:lnTo>
                  <a:pt x="301530" y="18818"/>
                </a:lnTo>
                <a:lnTo>
                  <a:pt x="342308" y="32244"/>
                </a:lnTo>
                <a:lnTo>
                  <a:pt x="394394" y="51084"/>
                </a:lnTo>
                <a:lnTo>
                  <a:pt x="456306" y="75730"/>
                </a:lnTo>
                <a:lnTo>
                  <a:pt x="526563" y="106571"/>
                </a:lnTo>
                <a:lnTo>
                  <a:pt x="564359" y="124437"/>
                </a:lnTo>
                <a:lnTo>
                  <a:pt x="603686" y="143999"/>
                </a:lnTo>
                <a:lnTo>
                  <a:pt x="644360" y="165305"/>
                </a:lnTo>
                <a:lnTo>
                  <a:pt x="686194" y="188404"/>
                </a:lnTo>
                <a:lnTo>
                  <a:pt x="729005" y="213345"/>
                </a:lnTo>
                <a:lnTo>
                  <a:pt x="772607" y="240177"/>
                </a:lnTo>
                <a:lnTo>
                  <a:pt x="816814" y="268949"/>
                </a:lnTo>
                <a:lnTo>
                  <a:pt x="861443" y="299710"/>
                </a:lnTo>
                <a:lnTo>
                  <a:pt x="906308" y="332508"/>
                </a:lnTo>
                <a:lnTo>
                  <a:pt x="951223" y="367392"/>
                </a:lnTo>
                <a:lnTo>
                  <a:pt x="996004" y="404411"/>
                </a:lnTo>
                <a:lnTo>
                  <a:pt x="1040466" y="443614"/>
                </a:lnTo>
                <a:lnTo>
                  <a:pt x="1084424" y="485050"/>
                </a:lnTo>
                <a:lnTo>
                  <a:pt x="1127692" y="528768"/>
                </a:lnTo>
                <a:lnTo>
                  <a:pt x="1170086" y="574816"/>
                </a:lnTo>
                <a:lnTo>
                  <a:pt x="1211420" y="623243"/>
                </a:lnTo>
                <a:lnTo>
                  <a:pt x="1251510" y="674099"/>
                </a:lnTo>
                <a:lnTo>
                  <a:pt x="1290170" y="727432"/>
                </a:lnTo>
                <a:lnTo>
                  <a:pt x="1327215" y="783290"/>
                </a:lnTo>
                <a:lnTo>
                  <a:pt x="1362461" y="841723"/>
                </a:lnTo>
                <a:lnTo>
                  <a:pt x="1395721" y="902780"/>
                </a:lnTo>
                <a:lnTo>
                  <a:pt x="1426812" y="966510"/>
                </a:lnTo>
                <a:lnTo>
                  <a:pt x="1455548" y="1032960"/>
                </a:lnTo>
                <a:lnTo>
                  <a:pt x="1468341" y="1079095"/>
                </a:lnTo>
                <a:lnTo>
                  <a:pt x="1470284" y="1125419"/>
                </a:lnTo>
                <a:lnTo>
                  <a:pt x="1462062" y="1170309"/>
                </a:lnTo>
                <a:lnTo>
                  <a:pt x="1444362" y="1212142"/>
                </a:lnTo>
                <a:lnTo>
                  <a:pt x="1417870" y="1249296"/>
                </a:lnTo>
                <a:lnTo>
                  <a:pt x="1383273" y="1280148"/>
                </a:lnTo>
                <a:lnTo>
                  <a:pt x="1341255" y="1303075"/>
                </a:lnTo>
                <a:lnTo>
                  <a:pt x="1302487" y="1314597"/>
                </a:lnTo>
                <a:lnTo>
                  <a:pt x="1282921" y="1317414"/>
                </a:lnTo>
                <a:lnTo>
                  <a:pt x="1263396" y="1318341"/>
                </a:lnTo>
                <a:close/>
              </a:path>
            </a:pathLst>
          </a:custGeom>
          <a:solidFill>
            <a:srgbClr val="5CE0E6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707648"/>
            <a:ext cx="3467100" cy="5575300"/>
          </a:xfrm>
          <a:custGeom>
            <a:avLst/>
            <a:gdLst/>
            <a:ahLst/>
            <a:cxnLst/>
            <a:rect l="l" t="t" r="r" b="b"/>
            <a:pathLst>
              <a:path w="3467100" h="5575300">
                <a:moveTo>
                  <a:pt x="1449469" y="12699"/>
                </a:moveTo>
                <a:lnTo>
                  <a:pt x="870795" y="12699"/>
                </a:lnTo>
                <a:lnTo>
                  <a:pt x="918340" y="0"/>
                </a:lnTo>
                <a:lnTo>
                  <a:pt x="1401924" y="0"/>
                </a:lnTo>
                <a:lnTo>
                  <a:pt x="1449469" y="12699"/>
                </a:lnTo>
                <a:close/>
              </a:path>
              <a:path w="3467100" h="5575300">
                <a:moveTo>
                  <a:pt x="1590294" y="38099"/>
                </a:moveTo>
                <a:lnTo>
                  <a:pt x="729970" y="38099"/>
                </a:lnTo>
                <a:lnTo>
                  <a:pt x="823545" y="12699"/>
                </a:lnTo>
                <a:lnTo>
                  <a:pt x="1496719" y="12699"/>
                </a:lnTo>
                <a:lnTo>
                  <a:pt x="1590294" y="38099"/>
                </a:lnTo>
                <a:close/>
              </a:path>
              <a:path w="3467100" h="5575300">
                <a:moveTo>
                  <a:pt x="0" y="800099"/>
                </a:moveTo>
                <a:lnTo>
                  <a:pt x="0" y="304799"/>
                </a:lnTo>
                <a:lnTo>
                  <a:pt x="34964" y="279399"/>
                </a:lnTo>
                <a:lnTo>
                  <a:pt x="75181" y="253999"/>
                </a:lnTo>
                <a:lnTo>
                  <a:pt x="115875" y="241299"/>
                </a:lnTo>
                <a:lnTo>
                  <a:pt x="157035" y="215899"/>
                </a:lnTo>
                <a:lnTo>
                  <a:pt x="198652" y="203199"/>
                </a:lnTo>
                <a:lnTo>
                  <a:pt x="240715" y="177799"/>
                </a:lnTo>
                <a:lnTo>
                  <a:pt x="283214" y="165099"/>
                </a:lnTo>
                <a:lnTo>
                  <a:pt x="326139" y="139699"/>
                </a:lnTo>
                <a:lnTo>
                  <a:pt x="369480" y="126999"/>
                </a:lnTo>
                <a:lnTo>
                  <a:pt x="683665" y="38099"/>
                </a:lnTo>
                <a:lnTo>
                  <a:pt x="1636599" y="38099"/>
                </a:lnTo>
                <a:lnTo>
                  <a:pt x="1950785" y="126999"/>
                </a:lnTo>
                <a:lnTo>
                  <a:pt x="1994126" y="139699"/>
                </a:lnTo>
                <a:lnTo>
                  <a:pt x="2037051" y="165099"/>
                </a:lnTo>
                <a:lnTo>
                  <a:pt x="2079550" y="177799"/>
                </a:lnTo>
                <a:lnTo>
                  <a:pt x="2121612" y="203199"/>
                </a:lnTo>
                <a:lnTo>
                  <a:pt x="2163229" y="215899"/>
                </a:lnTo>
                <a:lnTo>
                  <a:pt x="2204389" y="241299"/>
                </a:lnTo>
                <a:lnTo>
                  <a:pt x="2245083" y="253999"/>
                </a:lnTo>
                <a:lnTo>
                  <a:pt x="2325031" y="304799"/>
                </a:lnTo>
                <a:lnTo>
                  <a:pt x="2364264" y="330199"/>
                </a:lnTo>
                <a:lnTo>
                  <a:pt x="2402991" y="342899"/>
                </a:lnTo>
                <a:lnTo>
                  <a:pt x="2478884" y="393699"/>
                </a:lnTo>
                <a:lnTo>
                  <a:pt x="2497457" y="406399"/>
                </a:lnTo>
                <a:lnTo>
                  <a:pt x="1062789" y="406399"/>
                </a:lnTo>
                <a:lnTo>
                  <a:pt x="1014569" y="419099"/>
                </a:lnTo>
                <a:lnTo>
                  <a:pt x="919136" y="419099"/>
                </a:lnTo>
                <a:lnTo>
                  <a:pt x="871952" y="431799"/>
                </a:lnTo>
                <a:lnTo>
                  <a:pt x="825144" y="431799"/>
                </a:lnTo>
                <a:lnTo>
                  <a:pt x="553017" y="507999"/>
                </a:lnTo>
                <a:lnTo>
                  <a:pt x="465991" y="533399"/>
                </a:lnTo>
                <a:lnTo>
                  <a:pt x="423237" y="558799"/>
                </a:lnTo>
                <a:lnTo>
                  <a:pt x="339318" y="584199"/>
                </a:lnTo>
                <a:lnTo>
                  <a:pt x="257621" y="634999"/>
                </a:lnTo>
                <a:lnTo>
                  <a:pt x="217643" y="647699"/>
                </a:lnTo>
                <a:lnTo>
                  <a:pt x="178265" y="673099"/>
                </a:lnTo>
                <a:lnTo>
                  <a:pt x="139503" y="698499"/>
                </a:lnTo>
                <a:lnTo>
                  <a:pt x="101371" y="723899"/>
                </a:lnTo>
                <a:lnTo>
                  <a:pt x="63884" y="749299"/>
                </a:lnTo>
                <a:lnTo>
                  <a:pt x="27058" y="774699"/>
                </a:lnTo>
                <a:lnTo>
                  <a:pt x="0" y="800099"/>
                </a:lnTo>
                <a:close/>
              </a:path>
              <a:path w="3467100" h="5575300">
                <a:moveTo>
                  <a:pt x="2510100" y="4457699"/>
                </a:moveTo>
                <a:lnTo>
                  <a:pt x="2078513" y="4457699"/>
                </a:lnTo>
                <a:lnTo>
                  <a:pt x="2093460" y="4406899"/>
                </a:lnTo>
                <a:lnTo>
                  <a:pt x="2109543" y="4356099"/>
                </a:lnTo>
                <a:lnTo>
                  <a:pt x="2126698" y="4305299"/>
                </a:lnTo>
                <a:lnTo>
                  <a:pt x="2144863" y="4241799"/>
                </a:lnTo>
                <a:lnTo>
                  <a:pt x="2163973" y="4190999"/>
                </a:lnTo>
                <a:lnTo>
                  <a:pt x="2183966" y="4140199"/>
                </a:lnTo>
                <a:lnTo>
                  <a:pt x="2204778" y="4102099"/>
                </a:lnTo>
                <a:lnTo>
                  <a:pt x="2226346" y="4051299"/>
                </a:lnTo>
                <a:lnTo>
                  <a:pt x="2248605" y="4000499"/>
                </a:lnTo>
                <a:lnTo>
                  <a:pt x="2271494" y="3949699"/>
                </a:lnTo>
                <a:lnTo>
                  <a:pt x="2294948" y="3911599"/>
                </a:lnTo>
                <a:lnTo>
                  <a:pt x="2318904" y="3860799"/>
                </a:lnTo>
                <a:lnTo>
                  <a:pt x="2343299" y="3822699"/>
                </a:lnTo>
                <a:lnTo>
                  <a:pt x="2368068" y="3771899"/>
                </a:lnTo>
                <a:lnTo>
                  <a:pt x="2393150" y="3733799"/>
                </a:lnTo>
                <a:lnTo>
                  <a:pt x="2418480" y="3695699"/>
                </a:lnTo>
                <a:lnTo>
                  <a:pt x="2443995" y="3644899"/>
                </a:lnTo>
                <a:lnTo>
                  <a:pt x="2572128" y="3454399"/>
                </a:lnTo>
                <a:lnTo>
                  <a:pt x="2625603" y="3365499"/>
                </a:lnTo>
                <a:lnTo>
                  <a:pt x="2653427" y="3327399"/>
                </a:lnTo>
                <a:lnTo>
                  <a:pt x="2680831" y="3289299"/>
                </a:lnTo>
                <a:lnTo>
                  <a:pt x="2707755" y="3238499"/>
                </a:lnTo>
                <a:lnTo>
                  <a:pt x="2734137" y="3200399"/>
                </a:lnTo>
                <a:lnTo>
                  <a:pt x="2759917" y="3162299"/>
                </a:lnTo>
                <a:lnTo>
                  <a:pt x="2785034" y="3111499"/>
                </a:lnTo>
                <a:lnTo>
                  <a:pt x="2809426" y="3073399"/>
                </a:lnTo>
                <a:lnTo>
                  <a:pt x="2833034" y="3035299"/>
                </a:lnTo>
                <a:lnTo>
                  <a:pt x="2855795" y="2997199"/>
                </a:lnTo>
                <a:lnTo>
                  <a:pt x="2877649" y="2946399"/>
                </a:lnTo>
                <a:lnTo>
                  <a:pt x="2898535" y="2908299"/>
                </a:lnTo>
                <a:lnTo>
                  <a:pt x="2918392" y="2870199"/>
                </a:lnTo>
                <a:lnTo>
                  <a:pt x="2937158" y="2819399"/>
                </a:lnTo>
                <a:lnTo>
                  <a:pt x="2954774" y="2781299"/>
                </a:lnTo>
                <a:lnTo>
                  <a:pt x="2971178" y="2730499"/>
                </a:lnTo>
                <a:lnTo>
                  <a:pt x="2986309" y="2692399"/>
                </a:lnTo>
                <a:lnTo>
                  <a:pt x="3000106" y="2641599"/>
                </a:lnTo>
                <a:lnTo>
                  <a:pt x="3012508" y="2603499"/>
                </a:lnTo>
                <a:lnTo>
                  <a:pt x="3023454" y="2552699"/>
                </a:lnTo>
                <a:lnTo>
                  <a:pt x="3032884" y="2501899"/>
                </a:lnTo>
                <a:lnTo>
                  <a:pt x="3040736" y="2451099"/>
                </a:lnTo>
                <a:lnTo>
                  <a:pt x="3046949" y="2400299"/>
                </a:lnTo>
                <a:lnTo>
                  <a:pt x="3051462" y="2349499"/>
                </a:lnTo>
                <a:lnTo>
                  <a:pt x="3054215" y="2298699"/>
                </a:lnTo>
                <a:lnTo>
                  <a:pt x="3055146" y="2247899"/>
                </a:lnTo>
                <a:lnTo>
                  <a:pt x="3054526" y="2197099"/>
                </a:lnTo>
                <a:lnTo>
                  <a:pt x="3052676" y="2146299"/>
                </a:lnTo>
                <a:lnTo>
                  <a:pt x="3049610" y="2108199"/>
                </a:lnTo>
                <a:lnTo>
                  <a:pt x="3045344" y="2057399"/>
                </a:lnTo>
                <a:lnTo>
                  <a:pt x="3039893" y="2019299"/>
                </a:lnTo>
                <a:lnTo>
                  <a:pt x="3033272" y="1968499"/>
                </a:lnTo>
                <a:lnTo>
                  <a:pt x="3025495" y="1917699"/>
                </a:lnTo>
                <a:lnTo>
                  <a:pt x="3016578" y="1879599"/>
                </a:lnTo>
                <a:lnTo>
                  <a:pt x="3006536" y="1828799"/>
                </a:lnTo>
                <a:lnTo>
                  <a:pt x="2995383" y="1790699"/>
                </a:lnTo>
                <a:lnTo>
                  <a:pt x="2983136" y="1739899"/>
                </a:lnTo>
                <a:lnTo>
                  <a:pt x="2969808" y="1701799"/>
                </a:lnTo>
                <a:lnTo>
                  <a:pt x="2955415" y="1663699"/>
                </a:lnTo>
                <a:lnTo>
                  <a:pt x="2939971" y="1612899"/>
                </a:lnTo>
                <a:lnTo>
                  <a:pt x="2923492" y="1574799"/>
                </a:lnTo>
                <a:lnTo>
                  <a:pt x="2905993" y="1536699"/>
                </a:lnTo>
                <a:lnTo>
                  <a:pt x="2887489" y="1485899"/>
                </a:lnTo>
                <a:lnTo>
                  <a:pt x="2867994" y="1447799"/>
                </a:lnTo>
                <a:lnTo>
                  <a:pt x="2847524" y="1409699"/>
                </a:lnTo>
                <a:lnTo>
                  <a:pt x="2826094" y="1371599"/>
                </a:lnTo>
                <a:lnTo>
                  <a:pt x="2803719" y="1333499"/>
                </a:lnTo>
                <a:lnTo>
                  <a:pt x="2780413" y="1295399"/>
                </a:lnTo>
                <a:lnTo>
                  <a:pt x="2756192" y="1257299"/>
                </a:lnTo>
                <a:lnTo>
                  <a:pt x="2731070" y="1219199"/>
                </a:lnTo>
                <a:lnTo>
                  <a:pt x="2705064" y="1181099"/>
                </a:lnTo>
                <a:lnTo>
                  <a:pt x="2678187" y="1142999"/>
                </a:lnTo>
                <a:lnTo>
                  <a:pt x="2650455" y="1117599"/>
                </a:lnTo>
                <a:lnTo>
                  <a:pt x="2621882" y="1079499"/>
                </a:lnTo>
                <a:lnTo>
                  <a:pt x="2592484" y="1041399"/>
                </a:lnTo>
                <a:lnTo>
                  <a:pt x="2562276" y="1015999"/>
                </a:lnTo>
                <a:lnTo>
                  <a:pt x="2531273" y="977899"/>
                </a:lnTo>
                <a:lnTo>
                  <a:pt x="2499489" y="952499"/>
                </a:lnTo>
                <a:lnTo>
                  <a:pt x="2466940" y="914399"/>
                </a:lnTo>
                <a:lnTo>
                  <a:pt x="2433641" y="888999"/>
                </a:lnTo>
                <a:lnTo>
                  <a:pt x="2399606" y="863599"/>
                </a:lnTo>
                <a:lnTo>
                  <a:pt x="2364851" y="825499"/>
                </a:lnTo>
                <a:lnTo>
                  <a:pt x="2329391" y="800099"/>
                </a:lnTo>
                <a:lnTo>
                  <a:pt x="2293240" y="774699"/>
                </a:lnTo>
                <a:lnTo>
                  <a:pt x="2256415" y="749299"/>
                </a:lnTo>
                <a:lnTo>
                  <a:pt x="2218928" y="723899"/>
                </a:lnTo>
                <a:lnTo>
                  <a:pt x="2180797" y="698499"/>
                </a:lnTo>
                <a:lnTo>
                  <a:pt x="2142035" y="673099"/>
                </a:lnTo>
                <a:lnTo>
                  <a:pt x="2102658" y="647699"/>
                </a:lnTo>
                <a:lnTo>
                  <a:pt x="2062680" y="634999"/>
                </a:lnTo>
                <a:lnTo>
                  <a:pt x="1980984" y="584199"/>
                </a:lnTo>
                <a:lnTo>
                  <a:pt x="1897067" y="558799"/>
                </a:lnTo>
                <a:lnTo>
                  <a:pt x="1854313" y="533399"/>
                </a:lnTo>
                <a:lnTo>
                  <a:pt x="1767289" y="507999"/>
                </a:lnTo>
                <a:lnTo>
                  <a:pt x="1495168" y="431799"/>
                </a:lnTo>
                <a:lnTo>
                  <a:pt x="1448360" y="431799"/>
                </a:lnTo>
                <a:lnTo>
                  <a:pt x="1401178" y="419099"/>
                </a:lnTo>
                <a:lnTo>
                  <a:pt x="1305747" y="419099"/>
                </a:lnTo>
                <a:lnTo>
                  <a:pt x="1257528" y="406399"/>
                </a:lnTo>
                <a:lnTo>
                  <a:pt x="2497457" y="406399"/>
                </a:lnTo>
                <a:lnTo>
                  <a:pt x="2516030" y="419099"/>
                </a:lnTo>
                <a:lnTo>
                  <a:pt x="2552629" y="444499"/>
                </a:lnTo>
                <a:lnTo>
                  <a:pt x="2588670" y="482599"/>
                </a:lnTo>
                <a:lnTo>
                  <a:pt x="2624144" y="507999"/>
                </a:lnTo>
                <a:lnTo>
                  <a:pt x="2659040" y="533399"/>
                </a:lnTo>
                <a:lnTo>
                  <a:pt x="2693349" y="558799"/>
                </a:lnTo>
                <a:lnTo>
                  <a:pt x="2727060" y="596899"/>
                </a:lnTo>
                <a:lnTo>
                  <a:pt x="2760163" y="622299"/>
                </a:lnTo>
                <a:lnTo>
                  <a:pt x="2792648" y="660399"/>
                </a:lnTo>
                <a:lnTo>
                  <a:pt x="2824505" y="685799"/>
                </a:lnTo>
                <a:lnTo>
                  <a:pt x="2855724" y="723899"/>
                </a:lnTo>
                <a:lnTo>
                  <a:pt x="2886295" y="749299"/>
                </a:lnTo>
                <a:lnTo>
                  <a:pt x="2916208" y="787399"/>
                </a:lnTo>
                <a:lnTo>
                  <a:pt x="2945452" y="812799"/>
                </a:lnTo>
                <a:lnTo>
                  <a:pt x="2974017" y="850899"/>
                </a:lnTo>
                <a:lnTo>
                  <a:pt x="3001894" y="888999"/>
                </a:lnTo>
                <a:lnTo>
                  <a:pt x="3029073" y="927099"/>
                </a:lnTo>
                <a:lnTo>
                  <a:pt x="3055542" y="965199"/>
                </a:lnTo>
                <a:lnTo>
                  <a:pt x="3081293" y="1003299"/>
                </a:lnTo>
                <a:lnTo>
                  <a:pt x="3106314" y="1028699"/>
                </a:lnTo>
                <a:lnTo>
                  <a:pt x="3130596" y="1066799"/>
                </a:lnTo>
                <a:lnTo>
                  <a:pt x="3154130" y="1104899"/>
                </a:lnTo>
                <a:lnTo>
                  <a:pt x="3176904" y="1155699"/>
                </a:lnTo>
                <a:lnTo>
                  <a:pt x="3198908" y="1193799"/>
                </a:lnTo>
                <a:lnTo>
                  <a:pt x="3220133" y="1231899"/>
                </a:lnTo>
                <a:lnTo>
                  <a:pt x="3240568" y="1269999"/>
                </a:lnTo>
                <a:lnTo>
                  <a:pt x="3260204" y="1308099"/>
                </a:lnTo>
                <a:lnTo>
                  <a:pt x="3279030" y="1346199"/>
                </a:lnTo>
                <a:lnTo>
                  <a:pt x="3297036" y="1396999"/>
                </a:lnTo>
                <a:lnTo>
                  <a:pt x="3314212" y="1435099"/>
                </a:lnTo>
                <a:lnTo>
                  <a:pt x="3330548" y="1473199"/>
                </a:lnTo>
                <a:lnTo>
                  <a:pt x="3346034" y="1523999"/>
                </a:lnTo>
                <a:lnTo>
                  <a:pt x="3360659" y="1562099"/>
                </a:lnTo>
                <a:lnTo>
                  <a:pt x="3374414" y="1600199"/>
                </a:lnTo>
                <a:lnTo>
                  <a:pt x="3387289" y="1650999"/>
                </a:lnTo>
                <a:lnTo>
                  <a:pt x="3399273" y="1689099"/>
                </a:lnTo>
                <a:lnTo>
                  <a:pt x="3410356" y="1739899"/>
                </a:lnTo>
                <a:lnTo>
                  <a:pt x="3420528" y="1777999"/>
                </a:lnTo>
                <a:lnTo>
                  <a:pt x="3429780" y="1828799"/>
                </a:lnTo>
                <a:lnTo>
                  <a:pt x="3438101" y="1866899"/>
                </a:lnTo>
                <a:lnTo>
                  <a:pt x="3445480" y="1917699"/>
                </a:lnTo>
                <a:lnTo>
                  <a:pt x="3451908" y="1968499"/>
                </a:lnTo>
                <a:lnTo>
                  <a:pt x="3457376" y="2006599"/>
                </a:lnTo>
                <a:lnTo>
                  <a:pt x="3461871" y="2057399"/>
                </a:lnTo>
                <a:lnTo>
                  <a:pt x="3465386" y="2108199"/>
                </a:lnTo>
                <a:lnTo>
                  <a:pt x="3467099" y="2133599"/>
                </a:lnTo>
                <a:lnTo>
                  <a:pt x="3467099" y="2349499"/>
                </a:lnTo>
                <a:lnTo>
                  <a:pt x="3462679" y="2412999"/>
                </a:lnTo>
                <a:lnTo>
                  <a:pt x="3457181" y="2463799"/>
                </a:lnTo>
                <a:lnTo>
                  <a:pt x="3450237" y="2514599"/>
                </a:lnTo>
                <a:lnTo>
                  <a:pt x="3441902" y="2565399"/>
                </a:lnTo>
                <a:lnTo>
                  <a:pt x="3432232" y="2616199"/>
                </a:lnTo>
                <a:lnTo>
                  <a:pt x="3421282" y="2666999"/>
                </a:lnTo>
                <a:lnTo>
                  <a:pt x="3409109" y="2717799"/>
                </a:lnTo>
                <a:lnTo>
                  <a:pt x="3395767" y="2768599"/>
                </a:lnTo>
                <a:lnTo>
                  <a:pt x="3381312" y="2819399"/>
                </a:lnTo>
                <a:lnTo>
                  <a:pt x="3365801" y="2857499"/>
                </a:lnTo>
                <a:lnTo>
                  <a:pt x="3349288" y="2908299"/>
                </a:lnTo>
                <a:lnTo>
                  <a:pt x="3331829" y="2946399"/>
                </a:lnTo>
                <a:lnTo>
                  <a:pt x="3313479" y="2997199"/>
                </a:lnTo>
                <a:lnTo>
                  <a:pt x="3294296" y="3035299"/>
                </a:lnTo>
                <a:lnTo>
                  <a:pt x="3274333" y="3086099"/>
                </a:lnTo>
                <a:lnTo>
                  <a:pt x="3253647" y="3124199"/>
                </a:lnTo>
                <a:lnTo>
                  <a:pt x="3232293" y="3162299"/>
                </a:lnTo>
                <a:lnTo>
                  <a:pt x="3210326" y="3213099"/>
                </a:lnTo>
                <a:lnTo>
                  <a:pt x="3187804" y="3251199"/>
                </a:lnTo>
                <a:lnTo>
                  <a:pt x="3164780" y="3289299"/>
                </a:lnTo>
                <a:lnTo>
                  <a:pt x="3141311" y="3327399"/>
                </a:lnTo>
                <a:lnTo>
                  <a:pt x="3117452" y="3365499"/>
                </a:lnTo>
                <a:lnTo>
                  <a:pt x="3093259" y="3403599"/>
                </a:lnTo>
                <a:lnTo>
                  <a:pt x="3068788" y="3441699"/>
                </a:lnTo>
                <a:lnTo>
                  <a:pt x="3044093" y="3492499"/>
                </a:lnTo>
                <a:lnTo>
                  <a:pt x="2969229" y="3606799"/>
                </a:lnTo>
                <a:lnTo>
                  <a:pt x="2916378" y="3682999"/>
                </a:lnTo>
                <a:lnTo>
                  <a:pt x="2888746" y="3721099"/>
                </a:lnTo>
                <a:lnTo>
                  <a:pt x="2861361" y="3771899"/>
                </a:lnTo>
                <a:lnTo>
                  <a:pt x="2834278" y="3809999"/>
                </a:lnTo>
                <a:lnTo>
                  <a:pt x="2807553" y="3848099"/>
                </a:lnTo>
                <a:lnTo>
                  <a:pt x="2781240" y="3898899"/>
                </a:lnTo>
                <a:lnTo>
                  <a:pt x="2755398" y="3936999"/>
                </a:lnTo>
                <a:lnTo>
                  <a:pt x="2730080" y="3975099"/>
                </a:lnTo>
                <a:lnTo>
                  <a:pt x="2705342" y="4025899"/>
                </a:lnTo>
                <a:lnTo>
                  <a:pt x="2681241" y="4063999"/>
                </a:lnTo>
                <a:lnTo>
                  <a:pt x="2657832" y="4114799"/>
                </a:lnTo>
                <a:lnTo>
                  <a:pt x="2635171" y="4152899"/>
                </a:lnTo>
                <a:lnTo>
                  <a:pt x="2613314" y="4203699"/>
                </a:lnTo>
                <a:lnTo>
                  <a:pt x="2592316" y="4241799"/>
                </a:lnTo>
                <a:lnTo>
                  <a:pt x="2572233" y="4292599"/>
                </a:lnTo>
                <a:lnTo>
                  <a:pt x="2553121" y="4343399"/>
                </a:lnTo>
                <a:lnTo>
                  <a:pt x="2535036" y="4381499"/>
                </a:lnTo>
                <a:lnTo>
                  <a:pt x="2518032" y="4432299"/>
                </a:lnTo>
                <a:lnTo>
                  <a:pt x="2510100" y="4457699"/>
                </a:lnTo>
                <a:close/>
              </a:path>
              <a:path w="3467100" h="5575300">
                <a:moveTo>
                  <a:pt x="1236364" y="2400299"/>
                </a:moveTo>
                <a:lnTo>
                  <a:pt x="1045931" y="2400299"/>
                </a:lnTo>
                <a:lnTo>
                  <a:pt x="1093813" y="2387599"/>
                </a:lnTo>
                <a:lnTo>
                  <a:pt x="1189826" y="2387599"/>
                </a:lnTo>
                <a:lnTo>
                  <a:pt x="1236364" y="2400299"/>
                </a:lnTo>
                <a:close/>
              </a:path>
              <a:path w="3467100" h="5575300">
                <a:moveTo>
                  <a:pt x="1783268" y="4457699"/>
                </a:moveTo>
                <a:lnTo>
                  <a:pt x="501793" y="4457699"/>
                </a:lnTo>
                <a:lnTo>
                  <a:pt x="546506" y="4432299"/>
                </a:lnTo>
                <a:lnTo>
                  <a:pt x="590237" y="4406899"/>
                </a:lnTo>
                <a:lnTo>
                  <a:pt x="632982" y="4381499"/>
                </a:lnTo>
                <a:lnTo>
                  <a:pt x="674740" y="4356099"/>
                </a:lnTo>
                <a:lnTo>
                  <a:pt x="715507" y="4330699"/>
                </a:lnTo>
                <a:lnTo>
                  <a:pt x="755281" y="4305299"/>
                </a:lnTo>
                <a:lnTo>
                  <a:pt x="794060" y="4279899"/>
                </a:lnTo>
                <a:lnTo>
                  <a:pt x="831841" y="4254499"/>
                </a:lnTo>
                <a:lnTo>
                  <a:pt x="779736" y="4190999"/>
                </a:lnTo>
                <a:lnTo>
                  <a:pt x="731820" y="4127499"/>
                </a:lnTo>
                <a:lnTo>
                  <a:pt x="687922" y="4063999"/>
                </a:lnTo>
                <a:lnTo>
                  <a:pt x="647871" y="4013199"/>
                </a:lnTo>
                <a:lnTo>
                  <a:pt x="611495" y="3949699"/>
                </a:lnTo>
                <a:lnTo>
                  <a:pt x="578622" y="3898899"/>
                </a:lnTo>
                <a:lnTo>
                  <a:pt x="549083" y="3835399"/>
                </a:lnTo>
                <a:lnTo>
                  <a:pt x="522704" y="3784599"/>
                </a:lnTo>
                <a:lnTo>
                  <a:pt x="499316" y="3733799"/>
                </a:lnTo>
                <a:lnTo>
                  <a:pt x="478746" y="3682999"/>
                </a:lnTo>
                <a:lnTo>
                  <a:pt x="460824" y="3632199"/>
                </a:lnTo>
                <a:lnTo>
                  <a:pt x="445377" y="3581399"/>
                </a:lnTo>
                <a:lnTo>
                  <a:pt x="432236" y="3530599"/>
                </a:lnTo>
                <a:lnTo>
                  <a:pt x="421227" y="3479799"/>
                </a:lnTo>
                <a:lnTo>
                  <a:pt x="412181" y="3441699"/>
                </a:lnTo>
                <a:lnTo>
                  <a:pt x="404925" y="3403599"/>
                </a:lnTo>
                <a:lnTo>
                  <a:pt x="399289" y="3365499"/>
                </a:lnTo>
                <a:lnTo>
                  <a:pt x="395101" y="3327399"/>
                </a:lnTo>
                <a:lnTo>
                  <a:pt x="392190" y="3289299"/>
                </a:lnTo>
                <a:lnTo>
                  <a:pt x="390384" y="3251199"/>
                </a:lnTo>
                <a:lnTo>
                  <a:pt x="389403" y="3200399"/>
                </a:lnTo>
                <a:lnTo>
                  <a:pt x="389886" y="3174999"/>
                </a:lnTo>
                <a:lnTo>
                  <a:pt x="390789" y="3162299"/>
                </a:lnTo>
                <a:lnTo>
                  <a:pt x="391940" y="3136899"/>
                </a:lnTo>
                <a:lnTo>
                  <a:pt x="393169" y="3124199"/>
                </a:lnTo>
                <a:lnTo>
                  <a:pt x="395536" y="3073399"/>
                </a:lnTo>
                <a:lnTo>
                  <a:pt x="400944" y="3035299"/>
                </a:lnTo>
                <a:lnTo>
                  <a:pt x="409295" y="2984499"/>
                </a:lnTo>
                <a:lnTo>
                  <a:pt x="420494" y="2933699"/>
                </a:lnTo>
                <a:lnTo>
                  <a:pt x="434443" y="2895599"/>
                </a:lnTo>
                <a:lnTo>
                  <a:pt x="451047" y="2844799"/>
                </a:lnTo>
                <a:lnTo>
                  <a:pt x="470209" y="2806699"/>
                </a:lnTo>
                <a:lnTo>
                  <a:pt x="491832" y="2768599"/>
                </a:lnTo>
                <a:lnTo>
                  <a:pt x="515820" y="2730499"/>
                </a:lnTo>
                <a:lnTo>
                  <a:pt x="542077" y="2692399"/>
                </a:lnTo>
                <a:lnTo>
                  <a:pt x="570505" y="2654299"/>
                </a:lnTo>
                <a:lnTo>
                  <a:pt x="601009" y="2616199"/>
                </a:lnTo>
                <a:lnTo>
                  <a:pt x="633492" y="2590799"/>
                </a:lnTo>
                <a:lnTo>
                  <a:pt x="667857" y="2565399"/>
                </a:lnTo>
                <a:lnTo>
                  <a:pt x="704008" y="2527299"/>
                </a:lnTo>
                <a:lnTo>
                  <a:pt x="741849" y="2501899"/>
                </a:lnTo>
                <a:lnTo>
                  <a:pt x="781282" y="2476499"/>
                </a:lnTo>
                <a:lnTo>
                  <a:pt x="822212" y="2463799"/>
                </a:lnTo>
                <a:lnTo>
                  <a:pt x="864542" y="2438399"/>
                </a:lnTo>
                <a:lnTo>
                  <a:pt x="908175" y="2425699"/>
                </a:lnTo>
                <a:lnTo>
                  <a:pt x="998967" y="2400299"/>
                </a:lnTo>
                <a:lnTo>
                  <a:pt x="1282041" y="2400299"/>
                </a:lnTo>
                <a:lnTo>
                  <a:pt x="1370461" y="2425699"/>
                </a:lnTo>
                <a:lnTo>
                  <a:pt x="1454380" y="2451099"/>
                </a:lnTo>
                <a:lnTo>
                  <a:pt x="1494431" y="2476499"/>
                </a:lnTo>
                <a:lnTo>
                  <a:pt x="1533091" y="2501899"/>
                </a:lnTo>
                <a:lnTo>
                  <a:pt x="1570273" y="2527299"/>
                </a:lnTo>
                <a:lnTo>
                  <a:pt x="1605887" y="2552699"/>
                </a:lnTo>
                <a:lnTo>
                  <a:pt x="1639846" y="2578099"/>
                </a:lnTo>
                <a:lnTo>
                  <a:pt x="1672062" y="2603499"/>
                </a:lnTo>
                <a:lnTo>
                  <a:pt x="1702445" y="2641599"/>
                </a:lnTo>
                <a:lnTo>
                  <a:pt x="1730907" y="2679699"/>
                </a:lnTo>
                <a:lnTo>
                  <a:pt x="1757361" y="2705099"/>
                </a:lnTo>
                <a:lnTo>
                  <a:pt x="1781718" y="2743199"/>
                </a:lnTo>
                <a:lnTo>
                  <a:pt x="1803889" y="2781299"/>
                </a:lnTo>
                <a:lnTo>
                  <a:pt x="1813837" y="2806699"/>
                </a:lnTo>
                <a:lnTo>
                  <a:pt x="1093113" y="2806699"/>
                </a:lnTo>
                <a:lnTo>
                  <a:pt x="1045952" y="2819399"/>
                </a:lnTo>
                <a:lnTo>
                  <a:pt x="1001541" y="2832099"/>
                </a:lnTo>
                <a:lnTo>
                  <a:pt x="960403" y="2857499"/>
                </a:lnTo>
                <a:lnTo>
                  <a:pt x="923059" y="2882899"/>
                </a:lnTo>
                <a:lnTo>
                  <a:pt x="890029" y="2920999"/>
                </a:lnTo>
                <a:lnTo>
                  <a:pt x="861835" y="2959099"/>
                </a:lnTo>
                <a:lnTo>
                  <a:pt x="838999" y="2997199"/>
                </a:lnTo>
                <a:lnTo>
                  <a:pt x="822042" y="3047999"/>
                </a:lnTo>
                <a:lnTo>
                  <a:pt x="811486" y="3086099"/>
                </a:lnTo>
                <a:lnTo>
                  <a:pt x="807851" y="3136899"/>
                </a:lnTo>
                <a:lnTo>
                  <a:pt x="807851" y="3162299"/>
                </a:lnTo>
                <a:lnTo>
                  <a:pt x="805680" y="3174999"/>
                </a:lnTo>
                <a:lnTo>
                  <a:pt x="804875" y="3174999"/>
                </a:lnTo>
                <a:lnTo>
                  <a:pt x="804008" y="3187699"/>
                </a:lnTo>
                <a:lnTo>
                  <a:pt x="803510" y="3213099"/>
                </a:lnTo>
                <a:lnTo>
                  <a:pt x="803809" y="3238499"/>
                </a:lnTo>
                <a:lnTo>
                  <a:pt x="808517" y="3301999"/>
                </a:lnTo>
                <a:lnTo>
                  <a:pt x="813786" y="3340099"/>
                </a:lnTo>
                <a:lnTo>
                  <a:pt x="821570" y="3378199"/>
                </a:lnTo>
                <a:lnTo>
                  <a:pt x="832299" y="3428999"/>
                </a:lnTo>
                <a:lnTo>
                  <a:pt x="846402" y="3479799"/>
                </a:lnTo>
                <a:lnTo>
                  <a:pt x="864309" y="3530599"/>
                </a:lnTo>
                <a:lnTo>
                  <a:pt x="886450" y="3581399"/>
                </a:lnTo>
                <a:lnTo>
                  <a:pt x="913253" y="3644899"/>
                </a:lnTo>
                <a:lnTo>
                  <a:pt x="945149" y="3708399"/>
                </a:lnTo>
                <a:lnTo>
                  <a:pt x="982566" y="3771899"/>
                </a:lnTo>
                <a:lnTo>
                  <a:pt x="1025935" y="3835399"/>
                </a:lnTo>
                <a:lnTo>
                  <a:pt x="1075684" y="3898899"/>
                </a:lnTo>
                <a:lnTo>
                  <a:pt x="1132243" y="3962399"/>
                </a:lnTo>
                <a:lnTo>
                  <a:pt x="1636414" y="3962399"/>
                </a:lnTo>
                <a:lnTo>
                  <a:pt x="1621977" y="3987799"/>
                </a:lnTo>
                <a:lnTo>
                  <a:pt x="1582351" y="4051299"/>
                </a:lnTo>
                <a:lnTo>
                  <a:pt x="1539029" y="4114799"/>
                </a:lnTo>
                <a:lnTo>
                  <a:pt x="1491846" y="4178299"/>
                </a:lnTo>
                <a:lnTo>
                  <a:pt x="1440638" y="4241799"/>
                </a:lnTo>
                <a:lnTo>
                  <a:pt x="1478239" y="4267199"/>
                </a:lnTo>
                <a:lnTo>
                  <a:pt x="1517277" y="4292599"/>
                </a:lnTo>
                <a:lnTo>
                  <a:pt x="1557781" y="4317999"/>
                </a:lnTo>
                <a:lnTo>
                  <a:pt x="1599778" y="4356099"/>
                </a:lnTo>
                <a:lnTo>
                  <a:pt x="1643297" y="4381499"/>
                </a:lnTo>
                <a:lnTo>
                  <a:pt x="1688367" y="4406899"/>
                </a:lnTo>
                <a:lnTo>
                  <a:pt x="1735014" y="4432299"/>
                </a:lnTo>
                <a:lnTo>
                  <a:pt x="1783268" y="4457699"/>
                </a:lnTo>
                <a:close/>
              </a:path>
              <a:path w="3467100" h="5575300">
                <a:moveTo>
                  <a:pt x="1636414" y="3962399"/>
                </a:moveTo>
                <a:lnTo>
                  <a:pt x="1132243" y="3962399"/>
                </a:lnTo>
                <a:lnTo>
                  <a:pt x="1165105" y="3924299"/>
                </a:lnTo>
                <a:lnTo>
                  <a:pt x="1196489" y="3886199"/>
                </a:lnTo>
                <a:lnTo>
                  <a:pt x="1226392" y="3835399"/>
                </a:lnTo>
                <a:lnTo>
                  <a:pt x="1254810" y="3797299"/>
                </a:lnTo>
                <a:lnTo>
                  <a:pt x="1281739" y="3746499"/>
                </a:lnTo>
                <a:lnTo>
                  <a:pt x="1307175" y="3708399"/>
                </a:lnTo>
                <a:lnTo>
                  <a:pt x="1331116" y="3657599"/>
                </a:lnTo>
                <a:lnTo>
                  <a:pt x="1353556" y="3606799"/>
                </a:lnTo>
                <a:lnTo>
                  <a:pt x="1385583" y="3530599"/>
                </a:lnTo>
                <a:lnTo>
                  <a:pt x="1411537" y="3467099"/>
                </a:lnTo>
                <a:lnTo>
                  <a:pt x="1432058" y="3403599"/>
                </a:lnTo>
                <a:lnTo>
                  <a:pt x="1447782" y="3340099"/>
                </a:lnTo>
                <a:lnTo>
                  <a:pt x="1459349" y="3289299"/>
                </a:lnTo>
                <a:lnTo>
                  <a:pt x="1467396" y="3238499"/>
                </a:lnTo>
                <a:lnTo>
                  <a:pt x="1472560" y="3200399"/>
                </a:lnTo>
                <a:lnTo>
                  <a:pt x="1476795" y="3149599"/>
                </a:lnTo>
                <a:lnTo>
                  <a:pt x="1477141" y="3136899"/>
                </a:lnTo>
                <a:lnTo>
                  <a:pt x="1473520" y="3086099"/>
                </a:lnTo>
                <a:lnTo>
                  <a:pt x="1462962" y="3047999"/>
                </a:lnTo>
                <a:lnTo>
                  <a:pt x="1446004" y="2997199"/>
                </a:lnTo>
                <a:lnTo>
                  <a:pt x="1423167" y="2959099"/>
                </a:lnTo>
                <a:lnTo>
                  <a:pt x="1394972" y="2920999"/>
                </a:lnTo>
                <a:lnTo>
                  <a:pt x="1361941" y="2882899"/>
                </a:lnTo>
                <a:lnTo>
                  <a:pt x="1324596" y="2857499"/>
                </a:lnTo>
                <a:lnTo>
                  <a:pt x="1283458" y="2832099"/>
                </a:lnTo>
                <a:lnTo>
                  <a:pt x="1239049" y="2819399"/>
                </a:lnTo>
                <a:lnTo>
                  <a:pt x="1191890" y="2806699"/>
                </a:lnTo>
                <a:lnTo>
                  <a:pt x="1813837" y="2806699"/>
                </a:lnTo>
                <a:lnTo>
                  <a:pt x="1823786" y="2832099"/>
                </a:lnTo>
                <a:lnTo>
                  <a:pt x="1841320" y="2870199"/>
                </a:lnTo>
                <a:lnTo>
                  <a:pt x="1856405" y="2908299"/>
                </a:lnTo>
                <a:lnTo>
                  <a:pt x="1868950" y="2959099"/>
                </a:lnTo>
                <a:lnTo>
                  <a:pt x="1878868" y="2997199"/>
                </a:lnTo>
                <a:lnTo>
                  <a:pt x="1886070" y="3047999"/>
                </a:lnTo>
                <a:lnTo>
                  <a:pt x="1890469" y="3086099"/>
                </a:lnTo>
                <a:lnTo>
                  <a:pt x="1891975" y="3136899"/>
                </a:lnTo>
                <a:lnTo>
                  <a:pt x="1891924" y="3149599"/>
                </a:lnTo>
                <a:lnTo>
                  <a:pt x="1891636" y="3162299"/>
                </a:lnTo>
                <a:lnTo>
                  <a:pt x="1890945" y="3174999"/>
                </a:lnTo>
                <a:lnTo>
                  <a:pt x="1889688" y="3200399"/>
                </a:lnTo>
                <a:lnTo>
                  <a:pt x="1887699" y="3213099"/>
                </a:lnTo>
                <a:lnTo>
                  <a:pt x="1884813" y="3251199"/>
                </a:lnTo>
                <a:lnTo>
                  <a:pt x="1880867" y="3276599"/>
                </a:lnTo>
                <a:lnTo>
                  <a:pt x="1875695" y="3314699"/>
                </a:lnTo>
                <a:lnTo>
                  <a:pt x="1869132" y="3352799"/>
                </a:lnTo>
                <a:lnTo>
                  <a:pt x="1861014" y="3390899"/>
                </a:lnTo>
                <a:lnTo>
                  <a:pt x="1851177" y="3441699"/>
                </a:lnTo>
                <a:lnTo>
                  <a:pt x="1839455" y="3479799"/>
                </a:lnTo>
                <a:lnTo>
                  <a:pt x="1825683" y="3530599"/>
                </a:lnTo>
                <a:lnTo>
                  <a:pt x="1809698" y="3581399"/>
                </a:lnTo>
                <a:lnTo>
                  <a:pt x="1791334" y="3632199"/>
                </a:lnTo>
                <a:lnTo>
                  <a:pt x="1770427" y="3695699"/>
                </a:lnTo>
                <a:lnTo>
                  <a:pt x="1746811" y="3746499"/>
                </a:lnTo>
                <a:lnTo>
                  <a:pt x="1720324" y="3809999"/>
                </a:lnTo>
                <a:lnTo>
                  <a:pt x="1690798" y="3873499"/>
                </a:lnTo>
                <a:lnTo>
                  <a:pt x="1658071" y="3924299"/>
                </a:lnTo>
                <a:lnTo>
                  <a:pt x="1636414" y="3962399"/>
                </a:lnTo>
                <a:close/>
              </a:path>
              <a:path w="3467100" h="5575300">
                <a:moveTo>
                  <a:pt x="331737" y="5575299"/>
                </a:moveTo>
                <a:lnTo>
                  <a:pt x="0" y="5575299"/>
                </a:lnTo>
                <a:lnTo>
                  <a:pt x="0" y="3873499"/>
                </a:lnTo>
                <a:lnTo>
                  <a:pt x="2992" y="3873499"/>
                </a:lnTo>
                <a:lnTo>
                  <a:pt x="26701" y="3911599"/>
                </a:lnTo>
                <a:lnTo>
                  <a:pt x="49905" y="3962399"/>
                </a:lnTo>
                <a:lnTo>
                  <a:pt x="72543" y="4013199"/>
                </a:lnTo>
                <a:lnTo>
                  <a:pt x="94556" y="4051299"/>
                </a:lnTo>
                <a:lnTo>
                  <a:pt x="115885" y="4102099"/>
                </a:lnTo>
                <a:lnTo>
                  <a:pt x="136471" y="4152899"/>
                </a:lnTo>
                <a:lnTo>
                  <a:pt x="156255" y="4203699"/>
                </a:lnTo>
                <a:lnTo>
                  <a:pt x="175177" y="4254499"/>
                </a:lnTo>
                <a:lnTo>
                  <a:pt x="193177" y="4305299"/>
                </a:lnTo>
                <a:lnTo>
                  <a:pt x="210198" y="4356099"/>
                </a:lnTo>
                <a:lnTo>
                  <a:pt x="226178" y="4406899"/>
                </a:lnTo>
                <a:lnTo>
                  <a:pt x="241060" y="4457699"/>
                </a:lnTo>
                <a:lnTo>
                  <a:pt x="2510100" y="4457699"/>
                </a:lnTo>
                <a:lnTo>
                  <a:pt x="2502167" y="4483099"/>
                </a:lnTo>
                <a:lnTo>
                  <a:pt x="2487496" y="4533899"/>
                </a:lnTo>
                <a:lnTo>
                  <a:pt x="2474074" y="4584699"/>
                </a:lnTo>
                <a:lnTo>
                  <a:pt x="2461958" y="4648199"/>
                </a:lnTo>
                <a:lnTo>
                  <a:pt x="2451202" y="4698999"/>
                </a:lnTo>
                <a:lnTo>
                  <a:pt x="2449234" y="4724399"/>
                </a:lnTo>
                <a:lnTo>
                  <a:pt x="2446411" y="4762499"/>
                </a:lnTo>
                <a:lnTo>
                  <a:pt x="2442953" y="4800599"/>
                </a:lnTo>
                <a:lnTo>
                  <a:pt x="2439078" y="4851399"/>
                </a:lnTo>
                <a:lnTo>
                  <a:pt x="2437042" y="4876799"/>
                </a:lnTo>
                <a:lnTo>
                  <a:pt x="309503" y="4876799"/>
                </a:lnTo>
                <a:lnTo>
                  <a:pt x="312468" y="4927599"/>
                </a:lnTo>
                <a:lnTo>
                  <a:pt x="314610" y="4965699"/>
                </a:lnTo>
                <a:lnTo>
                  <a:pt x="315910" y="5016499"/>
                </a:lnTo>
                <a:lnTo>
                  <a:pt x="316238" y="5054599"/>
                </a:lnTo>
                <a:lnTo>
                  <a:pt x="316347" y="5460999"/>
                </a:lnTo>
                <a:lnTo>
                  <a:pt x="318874" y="5511799"/>
                </a:lnTo>
                <a:lnTo>
                  <a:pt x="326355" y="5549899"/>
                </a:lnTo>
                <a:lnTo>
                  <a:pt x="331737" y="5575299"/>
                </a:lnTo>
                <a:close/>
              </a:path>
              <a:path w="3467100" h="5575300">
                <a:moveTo>
                  <a:pt x="2411003" y="5575299"/>
                </a:moveTo>
                <a:lnTo>
                  <a:pt x="1988562" y="5575299"/>
                </a:lnTo>
                <a:lnTo>
                  <a:pt x="1993948" y="5549899"/>
                </a:lnTo>
                <a:lnTo>
                  <a:pt x="2001422" y="5511799"/>
                </a:lnTo>
                <a:lnTo>
                  <a:pt x="2003945" y="5460999"/>
                </a:lnTo>
                <a:lnTo>
                  <a:pt x="2003945" y="5448299"/>
                </a:lnTo>
                <a:lnTo>
                  <a:pt x="1160160" y="5448299"/>
                </a:lnTo>
                <a:lnTo>
                  <a:pt x="1112601" y="5435599"/>
                </a:lnTo>
                <a:lnTo>
                  <a:pt x="1068945" y="5422899"/>
                </a:lnTo>
                <a:lnTo>
                  <a:pt x="1030436" y="5397499"/>
                </a:lnTo>
                <a:lnTo>
                  <a:pt x="998318" y="5372099"/>
                </a:lnTo>
                <a:lnTo>
                  <a:pt x="973836" y="5333999"/>
                </a:lnTo>
                <a:lnTo>
                  <a:pt x="958234" y="5283199"/>
                </a:lnTo>
                <a:lnTo>
                  <a:pt x="952757" y="5232399"/>
                </a:lnTo>
                <a:lnTo>
                  <a:pt x="958234" y="5194299"/>
                </a:lnTo>
                <a:lnTo>
                  <a:pt x="973836" y="5143499"/>
                </a:lnTo>
                <a:lnTo>
                  <a:pt x="998318" y="5105399"/>
                </a:lnTo>
                <a:lnTo>
                  <a:pt x="1030436" y="5079999"/>
                </a:lnTo>
                <a:lnTo>
                  <a:pt x="1068945" y="5054599"/>
                </a:lnTo>
                <a:lnTo>
                  <a:pt x="1112601" y="5029199"/>
                </a:lnTo>
                <a:lnTo>
                  <a:pt x="2011563" y="5029199"/>
                </a:lnTo>
                <a:lnTo>
                  <a:pt x="2013848" y="4991099"/>
                </a:lnTo>
                <a:lnTo>
                  <a:pt x="2016290" y="4952999"/>
                </a:lnTo>
                <a:lnTo>
                  <a:pt x="2018833" y="4914899"/>
                </a:lnTo>
                <a:lnTo>
                  <a:pt x="2021422" y="4876799"/>
                </a:lnTo>
                <a:lnTo>
                  <a:pt x="2437042" y="4876799"/>
                </a:lnTo>
                <a:lnTo>
                  <a:pt x="2435007" y="4902199"/>
                </a:lnTo>
                <a:lnTo>
                  <a:pt x="2430959" y="4965699"/>
                </a:lnTo>
                <a:lnTo>
                  <a:pt x="2427155" y="5029199"/>
                </a:lnTo>
                <a:lnTo>
                  <a:pt x="2421155" y="5143499"/>
                </a:lnTo>
                <a:lnTo>
                  <a:pt x="2419399" y="5194299"/>
                </a:lnTo>
                <a:lnTo>
                  <a:pt x="2418764" y="5232399"/>
                </a:lnTo>
                <a:lnTo>
                  <a:pt x="2418764" y="5460999"/>
                </a:lnTo>
                <a:lnTo>
                  <a:pt x="2417358" y="5511799"/>
                </a:lnTo>
                <a:lnTo>
                  <a:pt x="2413164" y="5562599"/>
                </a:lnTo>
                <a:lnTo>
                  <a:pt x="2411003" y="5575299"/>
                </a:lnTo>
                <a:close/>
              </a:path>
            </a:pathLst>
          </a:custGeom>
          <a:solidFill>
            <a:srgbClr val="5CE0E6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041" y="910624"/>
            <a:ext cx="8296909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70" b="1">
                <a:solidFill>
                  <a:srgbClr val="020301"/>
                </a:solidFill>
                <a:latin typeface="Arial"/>
                <a:cs typeface="Arial"/>
              </a:rPr>
              <a:t>TARGET</a:t>
            </a:r>
            <a:r>
              <a:rPr dirty="0" sz="6400" spc="370" b="1">
                <a:solidFill>
                  <a:srgbClr val="020301"/>
                </a:solidFill>
                <a:latin typeface="Arial"/>
                <a:cs typeface="Arial"/>
              </a:rPr>
              <a:t> </a:t>
            </a:r>
            <a:r>
              <a:rPr dirty="0" sz="6400" spc="260" b="1">
                <a:solidFill>
                  <a:srgbClr val="020301"/>
                </a:solidFill>
                <a:latin typeface="Arial"/>
                <a:cs typeface="Arial"/>
              </a:rPr>
              <a:t>AUDIENCE</a:t>
            </a:r>
            <a:endParaRPr sz="6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7041" y="3440086"/>
            <a:ext cx="7985759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3150" spc="-114">
                <a:solidFill>
                  <a:srgbClr val="020301"/>
                </a:solidFill>
                <a:latin typeface="Arial"/>
                <a:cs typeface="Arial"/>
              </a:rPr>
              <a:t>Every </a:t>
            </a:r>
            <a:r>
              <a:rPr dirty="0" sz="3150" spc="25">
                <a:solidFill>
                  <a:srgbClr val="020301"/>
                </a:solidFill>
                <a:latin typeface="Arial"/>
                <a:cs typeface="Arial"/>
              </a:rPr>
              <a:t>Individual </a:t>
            </a:r>
            <a:r>
              <a:rPr dirty="0" sz="3150" spc="35">
                <a:solidFill>
                  <a:srgbClr val="020301"/>
                </a:solidFill>
                <a:latin typeface="Arial"/>
                <a:cs typeface="Arial"/>
              </a:rPr>
              <a:t>and </a:t>
            </a:r>
            <a:r>
              <a:rPr dirty="0" sz="3150" spc="70">
                <a:solidFill>
                  <a:srgbClr val="020301"/>
                </a:solidFill>
                <a:latin typeface="Arial"/>
                <a:cs typeface="Arial"/>
              </a:rPr>
              <a:t>Organization </a:t>
            </a:r>
            <a:r>
              <a:rPr dirty="0" sz="3150" spc="120">
                <a:solidFill>
                  <a:srgbClr val="020301"/>
                </a:solidFill>
                <a:latin typeface="Arial"/>
                <a:cs typeface="Arial"/>
              </a:rPr>
              <a:t>that </a:t>
            </a:r>
            <a:r>
              <a:rPr dirty="0" sz="3150" spc="-50">
                <a:solidFill>
                  <a:srgbClr val="020301"/>
                </a:solidFill>
                <a:latin typeface="Arial"/>
                <a:cs typeface="Arial"/>
              </a:rPr>
              <a:t>aims  </a:t>
            </a:r>
            <a:r>
              <a:rPr dirty="0" sz="3150" spc="95">
                <a:solidFill>
                  <a:srgbClr val="020301"/>
                </a:solidFill>
                <a:latin typeface="Arial"/>
                <a:cs typeface="Arial"/>
              </a:rPr>
              <a:t>for </a:t>
            </a:r>
            <a:r>
              <a:rPr dirty="0" sz="3150" spc="40">
                <a:solidFill>
                  <a:srgbClr val="020301"/>
                </a:solidFill>
                <a:latin typeface="Arial"/>
                <a:cs typeface="Arial"/>
              </a:rPr>
              <a:t>a </a:t>
            </a:r>
            <a:r>
              <a:rPr dirty="0" sz="3150" spc="35">
                <a:solidFill>
                  <a:srgbClr val="020301"/>
                </a:solidFill>
                <a:latin typeface="Arial"/>
                <a:cs typeface="Arial"/>
              </a:rPr>
              <a:t>safer </a:t>
            </a:r>
            <a:r>
              <a:rPr dirty="0" sz="3150" spc="85">
                <a:solidFill>
                  <a:srgbClr val="020301"/>
                </a:solidFill>
                <a:latin typeface="Arial"/>
                <a:cs typeface="Arial"/>
              </a:rPr>
              <a:t>Digital</a:t>
            </a:r>
            <a:r>
              <a:rPr dirty="0" sz="3150" spc="459">
                <a:solidFill>
                  <a:srgbClr val="020301"/>
                </a:solidFill>
                <a:latin typeface="Arial"/>
                <a:cs typeface="Arial"/>
              </a:rPr>
              <a:t> </a:t>
            </a:r>
            <a:r>
              <a:rPr dirty="0" sz="3150" spc="-25">
                <a:solidFill>
                  <a:srgbClr val="020301"/>
                </a:solidFill>
                <a:latin typeface="Arial"/>
                <a:cs typeface="Arial"/>
              </a:rPr>
              <a:t>World.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02885" y="0"/>
            <a:ext cx="285115" cy="10287000"/>
          </a:xfrm>
          <a:custGeom>
            <a:avLst/>
            <a:gdLst/>
            <a:ahLst/>
            <a:cxnLst/>
            <a:rect l="l" t="t" r="r" b="b"/>
            <a:pathLst>
              <a:path w="285115" h="10287000">
                <a:moveTo>
                  <a:pt x="0" y="0"/>
                </a:moveTo>
                <a:lnTo>
                  <a:pt x="285113" y="0"/>
                </a:lnTo>
                <a:lnTo>
                  <a:pt x="2851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562330" y="1001915"/>
            <a:ext cx="4725669" cy="5876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8700" y="986977"/>
            <a:ext cx="209550" cy="8315325"/>
          </a:xfrm>
          <a:custGeom>
            <a:avLst/>
            <a:gdLst/>
            <a:ahLst/>
            <a:cxnLst/>
            <a:rect l="l" t="t" r="r" b="b"/>
            <a:pathLst>
              <a:path w="209550" h="8315325">
                <a:moveTo>
                  <a:pt x="0" y="0"/>
                </a:moveTo>
                <a:lnTo>
                  <a:pt x="209550" y="0"/>
                </a:lnTo>
                <a:lnTo>
                  <a:pt x="209550" y="8315325"/>
                </a:lnTo>
                <a:lnTo>
                  <a:pt x="0" y="8315325"/>
                </a:lnTo>
                <a:lnTo>
                  <a:pt x="0" y="0"/>
                </a:lnTo>
                <a:close/>
              </a:path>
            </a:pathLst>
          </a:custGeom>
          <a:solidFill>
            <a:srgbClr val="02030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700"/>
            <a:ext cx="5082197" cy="6391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54661" y="1028700"/>
            <a:ext cx="209550" cy="8229600"/>
          </a:xfrm>
          <a:custGeom>
            <a:avLst/>
            <a:gdLst/>
            <a:ahLst/>
            <a:cxnLst/>
            <a:rect l="l" t="t" r="r" b="b"/>
            <a:pathLst>
              <a:path w="209550" h="8229600">
                <a:moveTo>
                  <a:pt x="0" y="0"/>
                </a:moveTo>
                <a:lnTo>
                  <a:pt x="209550" y="0"/>
                </a:lnTo>
                <a:lnTo>
                  <a:pt x="20955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solidFill>
            <a:srgbClr val="F3F5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5515" y="920750"/>
            <a:ext cx="93237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770"/>
              <a:t>HOW </a:t>
            </a:r>
            <a:r>
              <a:rPr dirty="0" sz="6000" spc="210"/>
              <a:t>IS </a:t>
            </a:r>
            <a:r>
              <a:rPr dirty="0" sz="6000" spc="150"/>
              <a:t>IT</a:t>
            </a:r>
            <a:r>
              <a:rPr dirty="0" sz="6000" spc="105"/>
              <a:t> </a:t>
            </a:r>
            <a:r>
              <a:rPr dirty="0" sz="6000" spc="100"/>
              <a:t>DIFFERENT?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7385109" y="7057127"/>
            <a:ext cx="902969" cy="843915"/>
          </a:xfrm>
          <a:custGeom>
            <a:avLst/>
            <a:gdLst/>
            <a:ahLst/>
            <a:cxnLst/>
            <a:rect l="l" t="t" r="r" b="b"/>
            <a:pathLst>
              <a:path w="902969" h="843915">
                <a:moveTo>
                  <a:pt x="809881" y="843799"/>
                </a:moveTo>
                <a:lnTo>
                  <a:pt x="771394" y="838100"/>
                </a:lnTo>
                <a:lnTo>
                  <a:pt x="736387" y="821690"/>
                </a:lnTo>
                <a:lnTo>
                  <a:pt x="707304" y="795602"/>
                </a:lnTo>
                <a:lnTo>
                  <a:pt x="686586" y="760866"/>
                </a:lnTo>
                <a:lnTo>
                  <a:pt x="656598" y="696357"/>
                </a:lnTo>
                <a:lnTo>
                  <a:pt x="621776" y="637129"/>
                </a:lnTo>
                <a:lnTo>
                  <a:pt x="582974" y="583002"/>
                </a:lnTo>
                <a:lnTo>
                  <a:pt x="541043" y="533800"/>
                </a:lnTo>
                <a:lnTo>
                  <a:pt x="496836" y="489342"/>
                </a:lnTo>
                <a:lnTo>
                  <a:pt x="451206" y="449451"/>
                </a:lnTo>
                <a:lnTo>
                  <a:pt x="405005" y="413948"/>
                </a:lnTo>
                <a:lnTo>
                  <a:pt x="359086" y="382654"/>
                </a:lnTo>
                <a:lnTo>
                  <a:pt x="314301" y="355391"/>
                </a:lnTo>
                <a:lnTo>
                  <a:pt x="271503" y="331980"/>
                </a:lnTo>
                <a:lnTo>
                  <a:pt x="231544" y="312243"/>
                </a:lnTo>
                <a:lnTo>
                  <a:pt x="195277" y="296001"/>
                </a:lnTo>
                <a:lnTo>
                  <a:pt x="137228" y="273289"/>
                </a:lnTo>
                <a:lnTo>
                  <a:pt x="99157" y="260973"/>
                </a:lnTo>
                <a:lnTo>
                  <a:pt x="60193" y="243894"/>
                </a:lnTo>
                <a:lnTo>
                  <a:pt x="29645" y="216515"/>
                </a:lnTo>
                <a:lnTo>
                  <a:pt x="9064" y="181494"/>
                </a:lnTo>
                <a:lnTo>
                  <a:pt x="0" y="141490"/>
                </a:lnTo>
                <a:lnTo>
                  <a:pt x="4003" y="99161"/>
                </a:lnTo>
                <a:lnTo>
                  <a:pt x="21144" y="60228"/>
                </a:lnTo>
                <a:lnTo>
                  <a:pt x="48634" y="29681"/>
                </a:lnTo>
                <a:lnTo>
                  <a:pt x="83789" y="9083"/>
                </a:lnTo>
                <a:lnTo>
                  <a:pt x="123921" y="0"/>
                </a:lnTo>
                <a:lnTo>
                  <a:pt x="166346" y="3993"/>
                </a:lnTo>
                <a:lnTo>
                  <a:pt x="224805" y="22310"/>
                </a:lnTo>
                <a:lnTo>
                  <a:pt x="282817" y="44298"/>
                </a:lnTo>
                <a:lnTo>
                  <a:pt x="354919" y="76182"/>
                </a:lnTo>
                <a:lnTo>
                  <a:pt x="395060" y="96150"/>
                </a:lnTo>
                <a:lnTo>
                  <a:pt x="437290" y="118970"/>
                </a:lnTo>
                <a:lnTo>
                  <a:pt x="481132" y="144768"/>
                </a:lnTo>
                <a:lnTo>
                  <a:pt x="526108" y="173669"/>
                </a:lnTo>
                <a:lnTo>
                  <a:pt x="571739" y="205800"/>
                </a:lnTo>
                <a:lnTo>
                  <a:pt x="617549" y="241286"/>
                </a:lnTo>
                <a:lnTo>
                  <a:pt x="663058" y="280254"/>
                </a:lnTo>
                <a:lnTo>
                  <a:pt x="707791" y="322829"/>
                </a:lnTo>
                <a:lnTo>
                  <a:pt x="751267" y="369137"/>
                </a:lnTo>
                <a:lnTo>
                  <a:pt x="793011" y="419305"/>
                </a:lnTo>
                <a:lnTo>
                  <a:pt x="832543" y="473457"/>
                </a:lnTo>
                <a:lnTo>
                  <a:pt x="869387" y="531721"/>
                </a:lnTo>
                <a:lnTo>
                  <a:pt x="902890" y="593898"/>
                </a:lnTo>
                <a:lnTo>
                  <a:pt x="902890" y="804225"/>
                </a:lnTo>
                <a:lnTo>
                  <a:pt x="859808" y="834025"/>
                </a:lnTo>
                <a:lnTo>
                  <a:pt x="822401" y="843206"/>
                </a:lnTo>
                <a:lnTo>
                  <a:pt x="809881" y="843799"/>
                </a:lnTo>
                <a:close/>
              </a:path>
            </a:pathLst>
          </a:custGeom>
          <a:solidFill>
            <a:srgbClr val="F3F5F8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02495" y="6630492"/>
            <a:ext cx="2486025" cy="3644900"/>
          </a:xfrm>
          <a:custGeom>
            <a:avLst/>
            <a:gdLst/>
            <a:ahLst/>
            <a:cxnLst/>
            <a:rect l="l" t="t" r="r" b="b"/>
            <a:pathLst>
              <a:path w="2486025" h="3644900">
                <a:moveTo>
                  <a:pt x="1763409" y="25400"/>
                </a:moveTo>
                <a:lnTo>
                  <a:pt x="1190309" y="25400"/>
                </a:lnTo>
                <a:lnTo>
                  <a:pt x="1284036" y="0"/>
                </a:lnTo>
                <a:lnTo>
                  <a:pt x="1669682" y="0"/>
                </a:lnTo>
                <a:lnTo>
                  <a:pt x="1763409" y="25400"/>
                </a:lnTo>
                <a:close/>
              </a:path>
              <a:path w="2486025" h="3644900">
                <a:moveTo>
                  <a:pt x="2260824" y="3644900"/>
                </a:moveTo>
                <a:lnTo>
                  <a:pt x="692911" y="3644900"/>
                </a:lnTo>
                <a:lnTo>
                  <a:pt x="689118" y="3632200"/>
                </a:lnTo>
                <a:lnTo>
                  <a:pt x="678441" y="3594100"/>
                </a:lnTo>
                <a:lnTo>
                  <a:pt x="671970" y="3543300"/>
                </a:lnTo>
                <a:lnTo>
                  <a:pt x="669793" y="3492500"/>
                </a:lnTo>
                <a:lnTo>
                  <a:pt x="669793" y="3238500"/>
                </a:lnTo>
                <a:lnTo>
                  <a:pt x="668591" y="3175000"/>
                </a:lnTo>
                <a:lnTo>
                  <a:pt x="665063" y="3124200"/>
                </a:lnTo>
                <a:lnTo>
                  <a:pt x="659322" y="3073400"/>
                </a:lnTo>
                <a:lnTo>
                  <a:pt x="651485" y="3022600"/>
                </a:lnTo>
                <a:lnTo>
                  <a:pt x="641666" y="2971800"/>
                </a:lnTo>
                <a:lnTo>
                  <a:pt x="629980" y="2921000"/>
                </a:lnTo>
                <a:lnTo>
                  <a:pt x="616541" y="2870200"/>
                </a:lnTo>
                <a:lnTo>
                  <a:pt x="601465" y="2832100"/>
                </a:lnTo>
                <a:lnTo>
                  <a:pt x="584867" y="2781300"/>
                </a:lnTo>
                <a:lnTo>
                  <a:pt x="566861" y="2743200"/>
                </a:lnTo>
                <a:lnTo>
                  <a:pt x="547563" y="2692400"/>
                </a:lnTo>
                <a:lnTo>
                  <a:pt x="527087" y="2654300"/>
                </a:lnTo>
                <a:lnTo>
                  <a:pt x="505548" y="2616200"/>
                </a:lnTo>
                <a:lnTo>
                  <a:pt x="483062" y="2565400"/>
                </a:lnTo>
                <a:lnTo>
                  <a:pt x="459742" y="2527300"/>
                </a:lnTo>
                <a:lnTo>
                  <a:pt x="435705" y="2489200"/>
                </a:lnTo>
                <a:lnTo>
                  <a:pt x="411064" y="2451100"/>
                </a:lnTo>
                <a:lnTo>
                  <a:pt x="385935" y="2413000"/>
                </a:lnTo>
                <a:lnTo>
                  <a:pt x="309658" y="2298700"/>
                </a:lnTo>
                <a:lnTo>
                  <a:pt x="284692" y="2260600"/>
                </a:lnTo>
                <a:lnTo>
                  <a:pt x="259907" y="2222500"/>
                </a:lnTo>
                <a:lnTo>
                  <a:pt x="235437" y="2184400"/>
                </a:lnTo>
                <a:lnTo>
                  <a:pt x="211416" y="2146300"/>
                </a:lnTo>
                <a:lnTo>
                  <a:pt x="187977" y="2095500"/>
                </a:lnTo>
                <a:lnTo>
                  <a:pt x="165254" y="2057400"/>
                </a:lnTo>
                <a:lnTo>
                  <a:pt x="143380" y="2019300"/>
                </a:lnTo>
                <a:lnTo>
                  <a:pt x="122488" y="1981200"/>
                </a:lnTo>
                <a:lnTo>
                  <a:pt x="102713" y="1930400"/>
                </a:lnTo>
                <a:lnTo>
                  <a:pt x="84187" y="1892300"/>
                </a:lnTo>
                <a:lnTo>
                  <a:pt x="67044" y="1841500"/>
                </a:lnTo>
                <a:lnTo>
                  <a:pt x="51418" y="1803400"/>
                </a:lnTo>
                <a:lnTo>
                  <a:pt x="37443" y="1752600"/>
                </a:lnTo>
                <a:lnTo>
                  <a:pt x="25251" y="1701800"/>
                </a:lnTo>
                <a:lnTo>
                  <a:pt x="14976" y="1651000"/>
                </a:lnTo>
                <a:lnTo>
                  <a:pt x="6753" y="1600200"/>
                </a:lnTo>
                <a:lnTo>
                  <a:pt x="713" y="1549400"/>
                </a:lnTo>
                <a:lnTo>
                  <a:pt x="0" y="1536700"/>
                </a:lnTo>
                <a:lnTo>
                  <a:pt x="0" y="1333500"/>
                </a:lnTo>
                <a:lnTo>
                  <a:pt x="2787" y="1295400"/>
                </a:lnTo>
                <a:lnTo>
                  <a:pt x="8216" y="1244600"/>
                </a:lnTo>
                <a:lnTo>
                  <a:pt x="15142" y="1206500"/>
                </a:lnTo>
                <a:lnTo>
                  <a:pt x="23540" y="1155700"/>
                </a:lnTo>
                <a:lnTo>
                  <a:pt x="33385" y="1117600"/>
                </a:lnTo>
                <a:lnTo>
                  <a:pt x="44652" y="1066800"/>
                </a:lnTo>
                <a:lnTo>
                  <a:pt x="57318" y="1028700"/>
                </a:lnTo>
                <a:lnTo>
                  <a:pt x="71356" y="977900"/>
                </a:lnTo>
                <a:lnTo>
                  <a:pt x="86744" y="939800"/>
                </a:lnTo>
                <a:lnTo>
                  <a:pt x="103455" y="901700"/>
                </a:lnTo>
                <a:lnTo>
                  <a:pt x="121467" y="850900"/>
                </a:lnTo>
                <a:lnTo>
                  <a:pt x="140753" y="812800"/>
                </a:lnTo>
                <a:lnTo>
                  <a:pt x="161290" y="774700"/>
                </a:lnTo>
                <a:lnTo>
                  <a:pt x="183053" y="736600"/>
                </a:lnTo>
                <a:lnTo>
                  <a:pt x="206017" y="698500"/>
                </a:lnTo>
                <a:lnTo>
                  <a:pt x="230158" y="660400"/>
                </a:lnTo>
                <a:lnTo>
                  <a:pt x="255451" y="622300"/>
                </a:lnTo>
                <a:lnTo>
                  <a:pt x="281871" y="584200"/>
                </a:lnTo>
                <a:lnTo>
                  <a:pt x="309395" y="546100"/>
                </a:lnTo>
                <a:lnTo>
                  <a:pt x="337996" y="520700"/>
                </a:lnTo>
                <a:lnTo>
                  <a:pt x="367652" y="482600"/>
                </a:lnTo>
                <a:lnTo>
                  <a:pt x="398337" y="444500"/>
                </a:lnTo>
                <a:lnTo>
                  <a:pt x="430026" y="419100"/>
                </a:lnTo>
                <a:lnTo>
                  <a:pt x="462696" y="381000"/>
                </a:lnTo>
                <a:lnTo>
                  <a:pt x="496321" y="355600"/>
                </a:lnTo>
                <a:lnTo>
                  <a:pt x="530877" y="330200"/>
                </a:lnTo>
                <a:lnTo>
                  <a:pt x="566339" y="304800"/>
                </a:lnTo>
                <a:lnTo>
                  <a:pt x="602683" y="266700"/>
                </a:lnTo>
                <a:lnTo>
                  <a:pt x="639884" y="241300"/>
                </a:lnTo>
                <a:lnTo>
                  <a:pt x="677917" y="215900"/>
                </a:lnTo>
                <a:lnTo>
                  <a:pt x="716758" y="203200"/>
                </a:lnTo>
                <a:lnTo>
                  <a:pt x="756383" y="177800"/>
                </a:lnTo>
                <a:lnTo>
                  <a:pt x="796767" y="152400"/>
                </a:lnTo>
                <a:lnTo>
                  <a:pt x="837885" y="139700"/>
                </a:lnTo>
                <a:lnTo>
                  <a:pt x="879712" y="114300"/>
                </a:lnTo>
                <a:lnTo>
                  <a:pt x="922225" y="101600"/>
                </a:lnTo>
                <a:lnTo>
                  <a:pt x="965398" y="76200"/>
                </a:lnTo>
                <a:lnTo>
                  <a:pt x="1144202" y="25400"/>
                </a:lnTo>
                <a:lnTo>
                  <a:pt x="1809516" y="25400"/>
                </a:lnTo>
                <a:lnTo>
                  <a:pt x="1988321" y="76200"/>
                </a:lnTo>
                <a:lnTo>
                  <a:pt x="2031493" y="101600"/>
                </a:lnTo>
                <a:lnTo>
                  <a:pt x="2074006" y="114300"/>
                </a:lnTo>
                <a:lnTo>
                  <a:pt x="2115833" y="139700"/>
                </a:lnTo>
                <a:lnTo>
                  <a:pt x="2156951" y="152400"/>
                </a:lnTo>
                <a:lnTo>
                  <a:pt x="2197335" y="177800"/>
                </a:lnTo>
                <a:lnTo>
                  <a:pt x="2236960" y="203200"/>
                </a:lnTo>
                <a:lnTo>
                  <a:pt x="2275801" y="215900"/>
                </a:lnTo>
                <a:lnTo>
                  <a:pt x="2313835" y="241300"/>
                </a:lnTo>
                <a:lnTo>
                  <a:pt x="2332435" y="254000"/>
                </a:lnTo>
                <a:lnTo>
                  <a:pt x="1428078" y="254000"/>
                </a:lnTo>
                <a:lnTo>
                  <a:pt x="1379762" y="266700"/>
                </a:lnTo>
                <a:lnTo>
                  <a:pt x="1331965" y="266700"/>
                </a:lnTo>
                <a:lnTo>
                  <a:pt x="1284723" y="279400"/>
                </a:lnTo>
                <a:lnTo>
                  <a:pt x="1238074" y="279400"/>
                </a:lnTo>
                <a:lnTo>
                  <a:pt x="1058132" y="330200"/>
                </a:lnTo>
                <a:lnTo>
                  <a:pt x="1014992" y="342900"/>
                </a:lnTo>
                <a:lnTo>
                  <a:pt x="972665" y="368300"/>
                </a:lnTo>
                <a:lnTo>
                  <a:pt x="931186" y="381000"/>
                </a:lnTo>
                <a:lnTo>
                  <a:pt x="890591" y="406400"/>
                </a:lnTo>
                <a:lnTo>
                  <a:pt x="850919" y="431800"/>
                </a:lnTo>
                <a:lnTo>
                  <a:pt x="812204" y="457200"/>
                </a:lnTo>
                <a:lnTo>
                  <a:pt x="774484" y="482600"/>
                </a:lnTo>
                <a:lnTo>
                  <a:pt x="737795" y="508000"/>
                </a:lnTo>
                <a:lnTo>
                  <a:pt x="702174" y="533400"/>
                </a:lnTo>
                <a:lnTo>
                  <a:pt x="667657" y="558800"/>
                </a:lnTo>
                <a:lnTo>
                  <a:pt x="634281" y="584200"/>
                </a:lnTo>
                <a:lnTo>
                  <a:pt x="602083" y="622300"/>
                </a:lnTo>
                <a:lnTo>
                  <a:pt x="571098" y="647700"/>
                </a:lnTo>
                <a:lnTo>
                  <a:pt x="541365" y="685800"/>
                </a:lnTo>
                <a:lnTo>
                  <a:pt x="512919" y="723900"/>
                </a:lnTo>
                <a:lnTo>
                  <a:pt x="485796" y="762000"/>
                </a:lnTo>
                <a:lnTo>
                  <a:pt x="460034" y="787400"/>
                </a:lnTo>
                <a:lnTo>
                  <a:pt x="435669" y="825500"/>
                </a:lnTo>
                <a:lnTo>
                  <a:pt x="412738" y="863600"/>
                </a:lnTo>
                <a:lnTo>
                  <a:pt x="391277" y="901700"/>
                </a:lnTo>
                <a:lnTo>
                  <a:pt x="371322" y="952500"/>
                </a:lnTo>
                <a:lnTo>
                  <a:pt x="352911" y="990600"/>
                </a:lnTo>
                <a:lnTo>
                  <a:pt x="336080" y="1028700"/>
                </a:lnTo>
                <a:lnTo>
                  <a:pt x="320865" y="1079500"/>
                </a:lnTo>
                <a:lnTo>
                  <a:pt x="307303" y="1117600"/>
                </a:lnTo>
                <a:lnTo>
                  <a:pt x="295431" y="1155700"/>
                </a:lnTo>
                <a:lnTo>
                  <a:pt x="285285" y="1206500"/>
                </a:lnTo>
                <a:lnTo>
                  <a:pt x="276902" y="1244600"/>
                </a:lnTo>
                <a:lnTo>
                  <a:pt x="270318" y="1295400"/>
                </a:lnTo>
                <a:lnTo>
                  <a:pt x="265570" y="1346200"/>
                </a:lnTo>
                <a:lnTo>
                  <a:pt x="262695" y="1384300"/>
                </a:lnTo>
                <a:lnTo>
                  <a:pt x="261729" y="1435100"/>
                </a:lnTo>
                <a:lnTo>
                  <a:pt x="263126" y="1485900"/>
                </a:lnTo>
                <a:lnTo>
                  <a:pt x="267224" y="1536700"/>
                </a:lnTo>
                <a:lnTo>
                  <a:pt x="273883" y="1587500"/>
                </a:lnTo>
                <a:lnTo>
                  <a:pt x="282960" y="1638300"/>
                </a:lnTo>
                <a:lnTo>
                  <a:pt x="294316" y="1676400"/>
                </a:lnTo>
                <a:lnTo>
                  <a:pt x="307810" y="1727200"/>
                </a:lnTo>
                <a:lnTo>
                  <a:pt x="323300" y="1765300"/>
                </a:lnTo>
                <a:lnTo>
                  <a:pt x="340647" y="1816100"/>
                </a:lnTo>
                <a:lnTo>
                  <a:pt x="359709" y="1854200"/>
                </a:lnTo>
                <a:lnTo>
                  <a:pt x="380346" y="1905000"/>
                </a:lnTo>
                <a:lnTo>
                  <a:pt x="402416" y="1943100"/>
                </a:lnTo>
                <a:lnTo>
                  <a:pt x="425780" y="1981200"/>
                </a:lnTo>
                <a:lnTo>
                  <a:pt x="450296" y="2019300"/>
                </a:lnTo>
                <a:lnTo>
                  <a:pt x="475823" y="2057400"/>
                </a:lnTo>
                <a:lnTo>
                  <a:pt x="502221" y="2108200"/>
                </a:lnTo>
                <a:lnTo>
                  <a:pt x="529349" y="2146300"/>
                </a:lnTo>
                <a:lnTo>
                  <a:pt x="582047" y="2222500"/>
                </a:lnTo>
                <a:lnTo>
                  <a:pt x="632388" y="2298700"/>
                </a:lnTo>
                <a:lnTo>
                  <a:pt x="657474" y="2349500"/>
                </a:lnTo>
                <a:lnTo>
                  <a:pt x="682321" y="2387600"/>
                </a:lnTo>
                <a:lnTo>
                  <a:pt x="706793" y="2425700"/>
                </a:lnTo>
                <a:lnTo>
                  <a:pt x="730751" y="2463800"/>
                </a:lnTo>
                <a:lnTo>
                  <a:pt x="754060" y="2514600"/>
                </a:lnTo>
                <a:lnTo>
                  <a:pt x="776582" y="2552700"/>
                </a:lnTo>
                <a:lnTo>
                  <a:pt x="798180" y="2603500"/>
                </a:lnTo>
                <a:lnTo>
                  <a:pt x="818717" y="2654300"/>
                </a:lnTo>
                <a:lnTo>
                  <a:pt x="838056" y="2705100"/>
                </a:lnTo>
                <a:lnTo>
                  <a:pt x="856060" y="2743200"/>
                </a:lnTo>
                <a:lnTo>
                  <a:pt x="872592" y="2806700"/>
                </a:lnTo>
                <a:lnTo>
                  <a:pt x="887514" y="2857500"/>
                </a:lnTo>
                <a:lnTo>
                  <a:pt x="2339734" y="2857500"/>
                </a:lnTo>
                <a:lnTo>
                  <a:pt x="2328619" y="2895600"/>
                </a:lnTo>
                <a:lnTo>
                  <a:pt x="2315678" y="2946400"/>
                </a:lnTo>
                <a:lnTo>
                  <a:pt x="2304743" y="3009900"/>
                </a:lnTo>
                <a:lnTo>
                  <a:pt x="2302505" y="3035300"/>
                </a:lnTo>
                <a:lnTo>
                  <a:pt x="2299111" y="3073400"/>
                </a:lnTo>
                <a:lnTo>
                  <a:pt x="2295109" y="3124200"/>
                </a:lnTo>
                <a:lnTo>
                  <a:pt x="931403" y="3124200"/>
                </a:lnTo>
                <a:lnTo>
                  <a:pt x="933304" y="3149600"/>
                </a:lnTo>
                <a:lnTo>
                  <a:pt x="934678" y="3175000"/>
                </a:lnTo>
                <a:lnTo>
                  <a:pt x="935511" y="3213100"/>
                </a:lnTo>
                <a:lnTo>
                  <a:pt x="935792" y="3238500"/>
                </a:lnTo>
                <a:lnTo>
                  <a:pt x="935792" y="3492500"/>
                </a:lnTo>
                <a:lnTo>
                  <a:pt x="937412" y="3517900"/>
                </a:lnTo>
                <a:lnTo>
                  <a:pt x="942209" y="3556000"/>
                </a:lnTo>
                <a:lnTo>
                  <a:pt x="950088" y="3581400"/>
                </a:lnTo>
                <a:lnTo>
                  <a:pt x="960954" y="3606800"/>
                </a:lnTo>
                <a:lnTo>
                  <a:pt x="2271737" y="3606800"/>
                </a:lnTo>
                <a:lnTo>
                  <a:pt x="2264621" y="3632200"/>
                </a:lnTo>
                <a:lnTo>
                  <a:pt x="2260824" y="3644900"/>
                </a:lnTo>
                <a:close/>
              </a:path>
              <a:path w="2486025" h="3644900">
                <a:moveTo>
                  <a:pt x="2485502" y="774700"/>
                </a:moveTo>
                <a:lnTo>
                  <a:pt x="2467943" y="762000"/>
                </a:lnTo>
                <a:lnTo>
                  <a:pt x="2440820" y="723900"/>
                </a:lnTo>
                <a:lnTo>
                  <a:pt x="2412374" y="685800"/>
                </a:lnTo>
                <a:lnTo>
                  <a:pt x="2382641" y="647700"/>
                </a:lnTo>
                <a:lnTo>
                  <a:pt x="2351657" y="622300"/>
                </a:lnTo>
                <a:lnTo>
                  <a:pt x="2319458" y="584200"/>
                </a:lnTo>
                <a:lnTo>
                  <a:pt x="2286083" y="558800"/>
                </a:lnTo>
                <a:lnTo>
                  <a:pt x="2251566" y="533400"/>
                </a:lnTo>
                <a:lnTo>
                  <a:pt x="2215945" y="508000"/>
                </a:lnTo>
                <a:lnTo>
                  <a:pt x="2179257" y="482600"/>
                </a:lnTo>
                <a:lnTo>
                  <a:pt x="2141537" y="457200"/>
                </a:lnTo>
                <a:lnTo>
                  <a:pt x="2102823" y="431800"/>
                </a:lnTo>
                <a:lnTo>
                  <a:pt x="2063150" y="406400"/>
                </a:lnTo>
                <a:lnTo>
                  <a:pt x="2022557" y="381000"/>
                </a:lnTo>
                <a:lnTo>
                  <a:pt x="1981078" y="368300"/>
                </a:lnTo>
                <a:lnTo>
                  <a:pt x="1938751" y="342900"/>
                </a:lnTo>
                <a:lnTo>
                  <a:pt x="1895613" y="330200"/>
                </a:lnTo>
                <a:lnTo>
                  <a:pt x="1715674" y="279400"/>
                </a:lnTo>
                <a:lnTo>
                  <a:pt x="1669026" y="279400"/>
                </a:lnTo>
                <a:lnTo>
                  <a:pt x="1621785" y="266700"/>
                </a:lnTo>
                <a:lnTo>
                  <a:pt x="1573989" y="266700"/>
                </a:lnTo>
                <a:lnTo>
                  <a:pt x="1525674" y="254000"/>
                </a:lnTo>
                <a:lnTo>
                  <a:pt x="2332435" y="254000"/>
                </a:lnTo>
                <a:lnTo>
                  <a:pt x="2351036" y="266700"/>
                </a:lnTo>
                <a:lnTo>
                  <a:pt x="2387379" y="304800"/>
                </a:lnTo>
                <a:lnTo>
                  <a:pt x="2422842" y="330200"/>
                </a:lnTo>
                <a:lnTo>
                  <a:pt x="2457397" y="355600"/>
                </a:lnTo>
                <a:lnTo>
                  <a:pt x="2485502" y="381000"/>
                </a:lnTo>
                <a:lnTo>
                  <a:pt x="2485502" y="774700"/>
                </a:lnTo>
                <a:close/>
              </a:path>
              <a:path w="2486025" h="3644900">
                <a:moveTo>
                  <a:pt x="1876438" y="2857500"/>
                </a:moveTo>
                <a:lnTo>
                  <a:pt x="1052676" y="2857500"/>
                </a:lnTo>
                <a:lnTo>
                  <a:pt x="1054707" y="2844800"/>
                </a:lnTo>
                <a:lnTo>
                  <a:pt x="1100279" y="2832100"/>
                </a:lnTo>
                <a:lnTo>
                  <a:pt x="1144236" y="2806700"/>
                </a:lnTo>
                <a:lnTo>
                  <a:pt x="1186571" y="2768600"/>
                </a:lnTo>
                <a:lnTo>
                  <a:pt x="1227276" y="2743200"/>
                </a:lnTo>
                <a:lnTo>
                  <a:pt x="1266346" y="2717800"/>
                </a:lnTo>
                <a:lnTo>
                  <a:pt x="1213423" y="2654300"/>
                </a:lnTo>
                <a:lnTo>
                  <a:pt x="1167412" y="2590800"/>
                </a:lnTo>
                <a:lnTo>
                  <a:pt x="1127842" y="2527300"/>
                </a:lnTo>
                <a:lnTo>
                  <a:pt x="1094241" y="2476500"/>
                </a:lnTo>
                <a:lnTo>
                  <a:pt x="1066138" y="2413000"/>
                </a:lnTo>
                <a:lnTo>
                  <a:pt x="1043062" y="2362200"/>
                </a:lnTo>
                <a:lnTo>
                  <a:pt x="1024541" y="2311400"/>
                </a:lnTo>
                <a:lnTo>
                  <a:pt x="1010104" y="2260600"/>
                </a:lnTo>
                <a:lnTo>
                  <a:pt x="999279" y="2209800"/>
                </a:lnTo>
                <a:lnTo>
                  <a:pt x="991594" y="2171700"/>
                </a:lnTo>
                <a:lnTo>
                  <a:pt x="986580" y="2133600"/>
                </a:lnTo>
                <a:lnTo>
                  <a:pt x="983764" y="2095500"/>
                </a:lnTo>
                <a:lnTo>
                  <a:pt x="982674" y="2057400"/>
                </a:lnTo>
                <a:lnTo>
                  <a:pt x="982840" y="2032000"/>
                </a:lnTo>
                <a:lnTo>
                  <a:pt x="983790" y="2019300"/>
                </a:lnTo>
                <a:lnTo>
                  <a:pt x="985053" y="1993900"/>
                </a:lnTo>
                <a:lnTo>
                  <a:pt x="988285" y="1955800"/>
                </a:lnTo>
                <a:lnTo>
                  <a:pt x="996192" y="1905000"/>
                </a:lnTo>
                <a:lnTo>
                  <a:pt x="1008538" y="1854200"/>
                </a:lnTo>
                <a:lnTo>
                  <a:pt x="1025087" y="1816100"/>
                </a:lnTo>
                <a:lnTo>
                  <a:pt x="1045602" y="1778000"/>
                </a:lnTo>
                <a:lnTo>
                  <a:pt x="1069848" y="1739900"/>
                </a:lnTo>
                <a:lnTo>
                  <a:pt x="1097588" y="1701800"/>
                </a:lnTo>
                <a:lnTo>
                  <a:pt x="1128588" y="1663700"/>
                </a:lnTo>
                <a:lnTo>
                  <a:pt x="1162609" y="1638300"/>
                </a:lnTo>
                <a:lnTo>
                  <a:pt x="1199417" y="1612900"/>
                </a:lnTo>
                <a:lnTo>
                  <a:pt x="1238776" y="1587500"/>
                </a:lnTo>
                <a:lnTo>
                  <a:pt x="1280449" y="1562100"/>
                </a:lnTo>
                <a:lnTo>
                  <a:pt x="1324200" y="1549400"/>
                </a:lnTo>
                <a:lnTo>
                  <a:pt x="1416993" y="1524000"/>
                </a:lnTo>
                <a:lnTo>
                  <a:pt x="1514613" y="1524000"/>
                </a:lnTo>
                <a:lnTo>
                  <a:pt x="1608267" y="1549400"/>
                </a:lnTo>
                <a:lnTo>
                  <a:pt x="1652385" y="1562100"/>
                </a:lnTo>
                <a:lnTo>
                  <a:pt x="1694373" y="1587500"/>
                </a:lnTo>
                <a:lnTo>
                  <a:pt x="1733989" y="1612900"/>
                </a:lnTo>
                <a:lnTo>
                  <a:pt x="1770988" y="1638300"/>
                </a:lnTo>
                <a:lnTo>
                  <a:pt x="1805128" y="1663700"/>
                </a:lnTo>
                <a:lnTo>
                  <a:pt x="1836166" y="1701800"/>
                </a:lnTo>
                <a:lnTo>
                  <a:pt x="1863858" y="1739900"/>
                </a:lnTo>
                <a:lnTo>
                  <a:pt x="1887962" y="1778000"/>
                </a:lnTo>
                <a:lnTo>
                  <a:pt x="1894720" y="1790700"/>
                </a:lnTo>
                <a:lnTo>
                  <a:pt x="1465555" y="1790700"/>
                </a:lnTo>
                <a:lnTo>
                  <a:pt x="1416406" y="1803400"/>
                </a:lnTo>
                <a:lnTo>
                  <a:pt x="1371260" y="1816100"/>
                </a:lnTo>
                <a:lnTo>
                  <a:pt x="1331413" y="1841500"/>
                </a:lnTo>
                <a:lnTo>
                  <a:pt x="1298162" y="1879600"/>
                </a:lnTo>
                <a:lnTo>
                  <a:pt x="1272805" y="1917700"/>
                </a:lnTo>
                <a:lnTo>
                  <a:pt x="1256640" y="1955800"/>
                </a:lnTo>
                <a:lnTo>
                  <a:pt x="1250963" y="2006600"/>
                </a:lnTo>
                <a:lnTo>
                  <a:pt x="1250963" y="2019300"/>
                </a:lnTo>
                <a:lnTo>
                  <a:pt x="1249571" y="2032000"/>
                </a:lnTo>
                <a:lnTo>
                  <a:pt x="1248764" y="2032000"/>
                </a:lnTo>
                <a:lnTo>
                  <a:pt x="1248179" y="2057400"/>
                </a:lnTo>
                <a:lnTo>
                  <a:pt x="1251390" y="2108200"/>
                </a:lnTo>
                <a:lnTo>
                  <a:pt x="1257045" y="2146300"/>
                </a:lnTo>
                <a:lnTo>
                  <a:pt x="1266640" y="2197100"/>
                </a:lnTo>
                <a:lnTo>
                  <a:pt x="1281102" y="2235200"/>
                </a:lnTo>
                <a:lnTo>
                  <a:pt x="1301363" y="2298700"/>
                </a:lnTo>
                <a:lnTo>
                  <a:pt x="1328352" y="2349500"/>
                </a:lnTo>
                <a:lnTo>
                  <a:pt x="1362997" y="2413000"/>
                </a:lnTo>
                <a:lnTo>
                  <a:pt x="1406228" y="2476500"/>
                </a:lnTo>
                <a:lnTo>
                  <a:pt x="1458976" y="2540000"/>
                </a:lnTo>
                <a:lnTo>
                  <a:pt x="1781510" y="2540000"/>
                </a:lnTo>
                <a:lnTo>
                  <a:pt x="1750906" y="2590800"/>
                </a:lnTo>
                <a:lnTo>
                  <a:pt x="1706897" y="2654300"/>
                </a:lnTo>
                <a:lnTo>
                  <a:pt x="1656730" y="2717800"/>
                </a:lnTo>
                <a:lnTo>
                  <a:pt x="1695749" y="2743200"/>
                </a:lnTo>
                <a:lnTo>
                  <a:pt x="1737156" y="2768600"/>
                </a:lnTo>
                <a:lnTo>
                  <a:pt x="1781023" y="2794000"/>
                </a:lnTo>
                <a:lnTo>
                  <a:pt x="1827426" y="2819400"/>
                </a:lnTo>
                <a:lnTo>
                  <a:pt x="1876438" y="2857500"/>
                </a:lnTo>
                <a:close/>
              </a:path>
              <a:path w="2486025" h="3644900">
                <a:moveTo>
                  <a:pt x="1781510" y="2540000"/>
                </a:moveTo>
                <a:lnTo>
                  <a:pt x="1458976" y="2540000"/>
                </a:lnTo>
                <a:lnTo>
                  <a:pt x="1492237" y="2489200"/>
                </a:lnTo>
                <a:lnTo>
                  <a:pt x="1523068" y="2451100"/>
                </a:lnTo>
                <a:lnTo>
                  <a:pt x="1551461" y="2400300"/>
                </a:lnTo>
                <a:lnTo>
                  <a:pt x="1577405" y="2362200"/>
                </a:lnTo>
                <a:lnTo>
                  <a:pt x="1600890" y="2311400"/>
                </a:lnTo>
                <a:lnTo>
                  <a:pt x="1632930" y="2235200"/>
                </a:lnTo>
                <a:lnTo>
                  <a:pt x="1654911" y="2159000"/>
                </a:lnTo>
                <a:lnTo>
                  <a:pt x="1668729" y="2095500"/>
                </a:lnTo>
                <a:lnTo>
                  <a:pt x="1676276" y="2057400"/>
                </a:lnTo>
                <a:lnTo>
                  <a:pt x="1679448" y="2019300"/>
                </a:lnTo>
                <a:lnTo>
                  <a:pt x="1680137" y="2006600"/>
                </a:lnTo>
                <a:lnTo>
                  <a:pt x="1674469" y="1955800"/>
                </a:lnTo>
                <a:lnTo>
                  <a:pt x="1658302" y="1917700"/>
                </a:lnTo>
                <a:lnTo>
                  <a:pt x="1632944" y="1879600"/>
                </a:lnTo>
                <a:lnTo>
                  <a:pt x="1599693" y="1841500"/>
                </a:lnTo>
                <a:lnTo>
                  <a:pt x="1559845" y="1816100"/>
                </a:lnTo>
                <a:lnTo>
                  <a:pt x="1514700" y="1803400"/>
                </a:lnTo>
                <a:lnTo>
                  <a:pt x="1465555" y="1790700"/>
                </a:lnTo>
                <a:lnTo>
                  <a:pt x="1894720" y="1790700"/>
                </a:lnTo>
                <a:lnTo>
                  <a:pt x="1924432" y="1866900"/>
                </a:lnTo>
                <a:lnTo>
                  <a:pt x="1936312" y="1905000"/>
                </a:lnTo>
                <a:lnTo>
                  <a:pt x="1943630" y="1955800"/>
                </a:lnTo>
                <a:lnTo>
                  <a:pt x="1946145" y="2006600"/>
                </a:lnTo>
                <a:lnTo>
                  <a:pt x="1946034" y="2019300"/>
                </a:lnTo>
                <a:lnTo>
                  <a:pt x="1943859" y="2057400"/>
                </a:lnTo>
                <a:lnTo>
                  <a:pt x="1936392" y="2120900"/>
                </a:lnTo>
                <a:lnTo>
                  <a:pt x="1929668" y="2159000"/>
                </a:lnTo>
                <a:lnTo>
                  <a:pt x="1920412" y="2197100"/>
                </a:lnTo>
                <a:lnTo>
                  <a:pt x="1908223" y="2247900"/>
                </a:lnTo>
                <a:lnTo>
                  <a:pt x="1892696" y="2298700"/>
                </a:lnTo>
                <a:lnTo>
                  <a:pt x="1873429" y="2349500"/>
                </a:lnTo>
                <a:lnTo>
                  <a:pt x="1850020" y="2400300"/>
                </a:lnTo>
                <a:lnTo>
                  <a:pt x="1822064" y="2463800"/>
                </a:lnTo>
                <a:lnTo>
                  <a:pt x="1789161" y="2527300"/>
                </a:lnTo>
                <a:lnTo>
                  <a:pt x="1781510" y="2540000"/>
                </a:lnTo>
                <a:close/>
              </a:path>
              <a:path w="2486025" h="3644900">
                <a:moveTo>
                  <a:pt x="2339734" y="2857500"/>
                </a:moveTo>
                <a:lnTo>
                  <a:pt x="2065761" y="2857500"/>
                </a:lnTo>
                <a:lnTo>
                  <a:pt x="2080757" y="2794000"/>
                </a:lnTo>
                <a:lnTo>
                  <a:pt x="2097416" y="2743200"/>
                </a:lnTo>
                <a:lnTo>
                  <a:pt x="2115589" y="2692400"/>
                </a:lnTo>
                <a:lnTo>
                  <a:pt x="2135131" y="2654300"/>
                </a:lnTo>
                <a:lnTo>
                  <a:pt x="2155895" y="2603500"/>
                </a:lnTo>
                <a:lnTo>
                  <a:pt x="2177735" y="2552700"/>
                </a:lnTo>
                <a:lnTo>
                  <a:pt x="2200503" y="2514600"/>
                </a:lnTo>
                <a:lnTo>
                  <a:pt x="2224054" y="2463800"/>
                </a:lnTo>
                <a:lnTo>
                  <a:pt x="2248241" y="2425700"/>
                </a:lnTo>
                <a:lnTo>
                  <a:pt x="2272917" y="2374900"/>
                </a:lnTo>
                <a:lnTo>
                  <a:pt x="2297935" y="2336800"/>
                </a:lnTo>
                <a:lnTo>
                  <a:pt x="2373581" y="2222500"/>
                </a:lnTo>
                <a:lnTo>
                  <a:pt x="2427757" y="2133600"/>
                </a:lnTo>
                <a:lnTo>
                  <a:pt x="2456337" y="2095500"/>
                </a:lnTo>
                <a:lnTo>
                  <a:pt x="2484078" y="2044700"/>
                </a:lnTo>
                <a:lnTo>
                  <a:pt x="2485502" y="2044700"/>
                </a:lnTo>
                <a:lnTo>
                  <a:pt x="2485502" y="2540000"/>
                </a:lnTo>
                <a:lnTo>
                  <a:pt x="2464583" y="2578100"/>
                </a:lnTo>
                <a:lnTo>
                  <a:pt x="2441200" y="2616200"/>
                </a:lnTo>
                <a:lnTo>
                  <a:pt x="2418922" y="2667000"/>
                </a:lnTo>
                <a:lnTo>
                  <a:pt x="2397878" y="2705100"/>
                </a:lnTo>
                <a:lnTo>
                  <a:pt x="2378197" y="2755900"/>
                </a:lnTo>
                <a:lnTo>
                  <a:pt x="2360008" y="2806700"/>
                </a:lnTo>
                <a:lnTo>
                  <a:pt x="2343439" y="2844800"/>
                </a:lnTo>
                <a:lnTo>
                  <a:pt x="2339734" y="2857500"/>
                </a:lnTo>
                <a:close/>
              </a:path>
              <a:path w="2486025" h="3644900">
                <a:moveTo>
                  <a:pt x="2271737" y="3606800"/>
                </a:moveTo>
                <a:lnTo>
                  <a:pt x="1992782" y="3606800"/>
                </a:lnTo>
                <a:lnTo>
                  <a:pt x="2003656" y="3581400"/>
                </a:lnTo>
                <a:lnTo>
                  <a:pt x="2011534" y="3556000"/>
                </a:lnTo>
                <a:lnTo>
                  <a:pt x="2016327" y="3517900"/>
                </a:lnTo>
                <a:lnTo>
                  <a:pt x="2017944" y="3492500"/>
                </a:lnTo>
                <a:lnTo>
                  <a:pt x="2017944" y="3479800"/>
                </a:lnTo>
                <a:lnTo>
                  <a:pt x="1434838" y="3479800"/>
                </a:lnTo>
                <a:lnTo>
                  <a:pt x="1398329" y="3454400"/>
                </a:lnTo>
                <a:lnTo>
                  <a:pt x="1369540" y="3429000"/>
                </a:lnTo>
                <a:lnTo>
                  <a:pt x="1350661" y="3390900"/>
                </a:lnTo>
                <a:lnTo>
                  <a:pt x="1343882" y="3352800"/>
                </a:lnTo>
                <a:lnTo>
                  <a:pt x="1350661" y="3314700"/>
                </a:lnTo>
                <a:lnTo>
                  <a:pt x="1369540" y="3276600"/>
                </a:lnTo>
                <a:lnTo>
                  <a:pt x="1398329" y="3238500"/>
                </a:lnTo>
                <a:lnTo>
                  <a:pt x="1434838" y="3225800"/>
                </a:lnTo>
                <a:lnTo>
                  <a:pt x="1476877" y="3213100"/>
                </a:lnTo>
                <a:lnTo>
                  <a:pt x="2022830" y="3213100"/>
                </a:lnTo>
                <a:lnTo>
                  <a:pt x="2024295" y="3187700"/>
                </a:lnTo>
                <a:lnTo>
                  <a:pt x="2025861" y="3162300"/>
                </a:lnTo>
                <a:lnTo>
                  <a:pt x="2027492" y="3149600"/>
                </a:lnTo>
                <a:lnTo>
                  <a:pt x="2029151" y="3124200"/>
                </a:lnTo>
                <a:lnTo>
                  <a:pt x="2295109" y="3124200"/>
                </a:lnTo>
                <a:lnTo>
                  <a:pt x="2291044" y="3187700"/>
                </a:lnTo>
                <a:lnTo>
                  <a:pt x="2287463" y="3251200"/>
                </a:lnTo>
                <a:lnTo>
                  <a:pt x="2284914" y="3302000"/>
                </a:lnTo>
                <a:lnTo>
                  <a:pt x="2283943" y="3352800"/>
                </a:lnTo>
                <a:lnTo>
                  <a:pt x="2283943" y="3492500"/>
                </a:lnTo>
                <a:lnTo>
                  <a:pt x="2281766" y="3543300"/>
                </a:lnTo>
                <a:lnTo>
                  <a:pt x="2275296" y="3594100"/>
                </a:lnTo>
                <a:lnTo>
                  <a:pt x="2271737" y="3606800"/>
                </a:lnTo>
                <a:close/>
              </a:path>
            </a:pathLst>
          </a:custGeom>
          <a:solidFill>
            <a:srgbClr val="F3F5F8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5515" y="3136492"/>
            <a:ext cx="7880984" cy="395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3200" spc="8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dirty="0" sz="3200" spc="55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3200" spc="35">
                <a:solidFill>
                  <a:srgbClr val="FFFFFF"/>
                </a:solidFill>
                <a:latin typeface="Arial"/>
                <a:cs typeface="Arial"/>
              </a:rPr>
              <a:t>monitor </a:t>
            </a:r>
            <a:r>
              <a:rPr dirty="0" sz="3200" spc="5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sexually  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suggestive </a:t>
            </a:r>
            <a:r>
              <a:rPr dirty="0" sz="3200" spc="45">
                <a:solidFill>
                  <a:srgbClr val="FFFFFF"/>
                </a:solidFill>
                <a:latin typeface="Arial"/>
                <a:cs typeface="Arial"/>
              </a:rPr>
              <a:t>contents </a:t>
            </a:r>
            <a:r>
              <a:rPr dirty="0" sz="3200" spc="125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3200" spc="4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3200" spc="60">
                <a:solidFill>
                  <a:srgbClr val="FFFFFF"/>
                </a:solidFill>
                <a:latin typeface="Arial"/>
                <a:cs typeface="Arial"/>
              </a:rPr>
              <a:t>being  </a:t>
            </a:r>
            <a:r>
              <a:rPr dirty="0" sz="3200" spc="75">
                <a:solidFill>
                  <a:srgbClr val="FFFFFF"/>
                </a:solidFill>
                <a:latin typeface="Arial"/>
                <a:cs typeface="Arial"/>
              </a:rPr>
              <a:t>uploaded 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3200" spc="6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3200" spc="95">
                <a:solidFill>
                  <a:srgbClr val="FFFFFF"/>
                </a:solidFill>
                <a:latin typeface="Arial"/>
                <a:cs typeface="Arial"/>
              </a:rPr>
              <a:t>platform </a:t>
            </a:r>
            <a:r>
              <a:rPr dirty="0" sz="3200" spc="4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blocks  </a:t>
            </a:r>
            <a:r>
              <a:rPr dirty="0" sz="3200" spc="15">
                <a:solidFill>
                  <a:srgbClr val="FFFFFF"/>
                </a:solidFill>
                <a:latin typeface="Arial"/>
                <a:cs typeface="Arial"/>
              </a:rPr>
              <a:t>them. 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dirty="0" sz="3200" spc="10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dirty="0" sz="3200" spc="45">
                <a:solidFill>
                  <a:srgbClr val="FFFFFF"/>
                </a:solidFill>
                <a:latin typeface="Arial"/>
                <a:cs typeface="Arial"/>
              </a:rPr>
              <a:t>implemented  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3200" spc="5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200" spc="15">
                <a:solidFill>
                  <a:srgbClr val="FFFFFF"/>
                </a:solidFill>
                <a:latin typeface="Arial"/>
                <a:cs typeface="Arial"/>
              </a:rPr>
              <a:t>browser </a:t>
            </a:r>
            <a:r>
              <a:rPr dirty="0" sz="3200" spc="1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dirty="0" sz="3200" spc="125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3200" spc="65">
                <a:solidFill>
                  <a:srgbClr val="FFFFFF"/>
                </a:solidFill>
                <a:latin typeface="Arial"/>
                <a:cs typeface="Arial"/>
              </a:rPr>
              <a:t>notifies </a:t>
            </a:r>
            <a:r>
              <a:rPr dirty="0" sz="3200" spc="5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3200" spc="45">
                <a:solidFill>
                  <a:srgbClr val="FFFFFF"/>
                </a:solidFill>
                <a:latin typeface="Arial"/>
                <a:cs typeface="Arial"/>
              </a:rPr>
              <a:t>victim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takes </a:t>
            </a:r>
            <a:r>
              <a:rPr dirty="0" sz="3200" spc="100">
                <a:solidFill>
                  <a:srgbClr val="FFFFFF"/>
                </a:solidFill>
                <a:latin typeface="Arial"/>
                <a:cs typeface="Arial"/>
              </a:rPr>
              <a:t>action </a:t>
            </a:r>
            <a:r>
              <a:rPr dirty="0" sz="3200" spc="60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dirty="0" sz="3200" spc="5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3200" spc="60">
                <a:solidFill>
                  <a:srgbClr val="FFFFFF"/>
                </a:solidFill>
                <a:latin typeface="Arial"/>
                <a:cs typeface="Arial"/>
              </a:rPr>
              <a:t>uploader.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02885" y="0"/>
            <a:ext cx="285115" cy="10287000"/>
          </a:xfrm>
          <a:custGeom>
            <a:avLst/>
            <a:gdLst/>
            <a:ahLst/>
            <a:cxnLst/>
            <a:rect l="l" t="t" r="r" b="b"/>
            <a:pathLst>
              <a:path w="285115" h="10287000">
                <a:moveTo>
                  <a:pt x="0" y="0"/>
                </a:moveTo>
                <a:lnTo>
                  <a:pt x="285113" y="0"/>
                </a:lnTo>
                <a:lnTo>
                  <a:pt x="2851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3F5F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Tanya Arora</dc:creator>
  <cp:keywords>DADbleznvtg,BACmJ_ohcYs</cp:keywords>
  <dc:title>WOMEN TECHMAKER'S</dc:title>
  <dcterms:created xsi:type="dcterms:W3CDTF">2019-06-01T08:53:33Z</dcterms:created>
  <dcterms:modified xsi:type="dcterms:W3CDTF">2019-06-01T08:53:33Z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2019-06-01T00:00:00Z</vt:filetime>
  </property>
  <property fmtid="{D5CDD505-2E9C-101B-9397-08002B2CF9AE}" pid="3" name="Creator">
    <vt:lpwstr>Canva</vt:lpwstr>
  </property>
  <property fmtid="{D5CDD505-2E9C-101B-9397-08002B2CF9AE}" pid="4" name="LastSaved">
    <vt:filetime>2019-06-01T00:00:00Z</vt:filetime>
  </property>
</Properties>
</file>