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C51CA1-1CBF-485B-A4C2-1B48B516C90E}" type="datetimeFigureOut">
              <a:rPr lang="en-IN" smtClean="0"/>
              <a:pPr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A845E76-B1F4-45EA-B4BF-53F962BB70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Mumba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600" y="764704"/>
            <a:ext cx="7406640" cy="1472184"/>
          </a:xfrm>
        </p:spPr>
        <p:txBody>
          <a:bodyPr>
            <a:noAutofit/>
          </a:bodyPr>
          <a:lstStyle/>
          <a:p>
            <a:r>
              <a:rPr lang="en-IN" sz="4800" dirty="0" smtClean="0"/>
              <a:t>IBM Capstone Final Project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732" y="2420888"/>
            <a:ext cx="7406640" cy="858856"/>
          </a:xfrm>
        </p:spPr>
        <p:txBody>
          <a:bodyPr>
            <a:noAutofit/>
          </a:bodyPr>
          <a:lstStyle/>
          <a:p>
            <a:r>
              <a:rPr lang="en-IN" sz="2800" dirty="0" smtClean="0"/>
              <a:t>Opening a new Cinema Hall in Mumbai, India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93305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By :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</a:rPr>
              <a:t>Shreya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P Jain</a:t>
            </a:r>
          </a:p>
          <a:p>
            <a:pPr algn="ctr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October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2020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52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N" dirty="0"/>
              <a:t>In this project, we have gone through the process of identifying the business problem, specifying the data required extracting and preparing the required data, analysing the data by using k-means clustering algorithm, and lastly, providing recommendations to the relevant stakeholders. To answer the business question: Cluster 1 is the most preferred locations to open new multiplexes.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6969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IN" dirty="0"/>
              <a:t>Cinema is a major source of recreation in most countries around the world, even in </a:t>
            </a:r>
            <a:r>
              <a:rPr lang="en-IN" dirty="0" smtClean="0"/>
              <a:t>India. </a:t>
            </a:r>
          </a:p>
          <a:p>
            <a:pPr marL="82296" indent="0">
              <a:buNone/>
            </a:pPr>
            <a:r>
              <a:rPr lang="en-IN" dirty="0"/>
              <a:t>People are turning towards multiplexes due to various reasons, some of which are safety, better ambience, eateries, etc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r>
              <a:rPr lang="en-IN" dirty="0"/>
              <a:t>The location of multiplex is one of the most important decisions that will determine whether the multiplex will be a success or a failure.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59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Business </a:t>
            </a:r>
            <a:r>
              <a:rPr lang="en-IN" b="1" dirty="0" smtClean="0">
                <a:effectLst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/>
              <a:t>This project aims to provide solutions to answer the business question: Where should a property developer or investor open a multiplex in the city of Mumbai, India?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15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solve the problem, we will need the following data</a:t>
            </a:r>
          </a:p>
          <a:p>
            <a:pPr lvl="0"/>
            <a:r>
              <a:rPr lang="en-IN" dirty="0"/>
              <a:t>List of Neighbourhoods in Mumbai. This defines the scope of the project, which is confined to the city of Mumbai.</a:t>
            </a:r>
          </a:p>
          <a:p>
            <a:pPr lvl="0"/>
            <a:r>
              <a:rPr lang="en-IN" dirty="0"/>
              <a:t>The latitude and longitudes of those neighbourhoods, required to plot the map, as well as get the venues data.</a:t>
            </a:r>
          </a:p>
          <a:p>
            <a:pPr lvl="0"/>
            <a:r>
              <a:rPr lang="en-IN" dirty="0"/>
              <a:t>Venues data, particularly data related to multiplexes, cinema halls, </a:t>
            </a:r>
            <a:r>
              <a:rPr lang="en-IN" dirty="0" err="1"/>
              <a:t>theater</a:t>
            </a:r>
            <a:r>
              <a:rPr lang="en-IN" dirty="0"/>
              <a:t>, etc. 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726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IN" dirty="0"/>
              <a:t>The Wikipedia page (</a:t>
            </a:r>
            <a:r>
              <a:rPr lang="en-IN" u="sng" dirty="0">
                <a:hlinkClick r:id="rId2"/>
              </a:rPr>
              <a:t>https://en.wikipedia.org/wiki/List_of_neighbourhoods_in_Mumbai#Mumbai_neighbourhood_coordintes</a:t>
            </a:r>
            <a:r>
              <a:rPr lang="en-IN" dirty="0"/>
              <a:t>) contains the list of neighbourhoods and their latitude and longitude. We will use pandas for web scraping.</a:t>
            </a:r>
          </a:p>
          <a:p>
            <a:pPr marL="82296" indent="0">
              <a:buNone/>
            </a:pPr>
            <a:r>
              <a:rPr lang="en-IN" dirty="0"/>
              <a:t>After that, we will use Foursquare API to get the venue data for those neighbourhoods.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68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Web scraping Wikipedia page for list of neighbourhoods and their geographical coordinates.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Use </a:t>
            </a:r>
            <a:r>
              <a:rPr lang="en-IN" dirty="0" err="1" smtClean="0"/>
              <a:t>FourSquare</a:t>
            </a:r>
            <a:r>
              <a:rPr lang="en-IN" dirty="0" smtClean="0"/>
              <a:t> API to get venues data.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Group data by neighbourhood and taking mean of frequency of </a:t>
            </a:r>
            <a:r>
              <a:rPr lang="en-IN" dirty="0" err="1" smtClean="0"/>
              <a:t>occurance</a:t>
            </a:r>
            <a:r>
              <a:rPr lang="en-IN" dirty="0" smtClean="0"/>
              <a:t> f each venue.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Filter the data based on ‘cinema halls’, ‘multiplex’ and ‘theatre’.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Cluster the areas using k-means algorithm.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Visualize the map clusters using folium.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58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results from the k-means clustering show that we can categorise the neighbourhoods into 3 clusters based on the frequency of occurrence of multiplexes and theatres :</a:t>
            </a:r>
          </a:p>
          <a:p>
            <a:pPr lvl="0"/>
            <a:r>
              <a:rPr lang="en-IN" dirty="0"/>
              <a:t>Cluster 0 : Areas with moderate frequency of multiplexes and </a:t>
            </a:r>
            <a:r>
              <a:rPr lang="en-IN" dirty="0" err="1"/>
              <a:t>theaters</a:t>
            </a:r>
            <a:endParaRPr lang="en-IN" dirty="0"/>
          </a:p>
          <a:p>
            <a:pPr lvl="0"/>
            <a:r>
              <a:rPr lang="en-IN" dirty="0"/>
              <a:t>Cluster 1: Areas with low number to no existence of multiplexes and </a:t>
            </a:r>
            <a:r>
              <a:rPr lang="en-IN" dirty="0" err="1"/>
              <a:t>theaters</a:t>
            </a:r>
            <a:endParaRPr lang="en-IN" dirty="0"/>
          </a:p>
          <a:p>
            <a:pPr lvl="0"/>
            <a:r>
              <a:rPr lang="en-IN" dirty="0"/>
              <a:t>Cluster 2: Areas with high concentration of multiplexes and </a:t>
            </a:r>
            <a:r>
              <a:rPr lang="en-IN" dirty="0" err="1"/>
              <a:t>theaters</a:t>
            </a:r>
            <a:r>
              <a:rPr lang="en-IN" dirty="0"/>
              <a:t>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908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2940" y="534987"/>
            <a:ext cx="5278120" cy="57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13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Discussions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/>
              <a:t>As noted from the map, cluster 2 has the highest number of multiplexes and cinemas, while cluster 1 has very low number of multiplexes. This represents a great opportunity and high potential areas to open new multiplexes as there is very little competition from the </a:t>
            </a:r>
            <a:r>
              <a:rPr lang="en-IN" dirty="0" err="1"/>
              <a:t>exisiting</a:t>
            </a:r>
            <a:r>
              <a:rPr lang="en-IN" dirty="0"/>
              <a:t> ones. Meanwhile, multiplexes in cluster 2 are likely suffering from intense competition. 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495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</TotalTime>
  <Words>500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IBM Capstone Final Project</vt:lpstr>
      <vt:lpstr>Introduction</vt:lpstr>
      <vt:lpstr>Business problem</vt:lpstr>
      <vt:lpstr>Data</vt:lpstr>
      <vt:lpstr>Data Sources</vt:lpstr>
      <vt:lpstr>Methodology</vt:lpstr>
      <vt:lpstr>Results</vt:lpstr>
      <vt:lpstr>Slide 8</vt:lpstr>
      <vt:lpstr>Discussions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Final Project</dc:title>
  <dc:creator>Shraddha</dc:creator>
  <cp:lastModifiedBy>SHREYA</cp:lastModifiedBy>
  <cp:revision>6</cp:revision>
  <dcterms:created xsi:type="dcterms:W3CDTF">2020-08-14T12:49:06Z</dcterms:created>
  <dcterms:modified xsi:type="dcterms:W3CDTF">2020-10-20T19:41:18Z</dcterms:modified>
</cp:coreProperties>
</file>