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05BA0-13E4-450B-90E0-63896AEA583F}" v="1345" dt="2022-07-04T00:12:24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4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8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cs typeface="Calibri Light"/>
              </a:rPr>
              <a:t> </a:t>
            </a:r>
            <a:br>
              <a:rPr lang="en-US" dirty="0">
                <a:solidFill>
                  <a:schemeClr val="tx2"/>
                </a:solidFill>
                <a:cs typeface="Calibri Light"/>
              </a:rPr>
            </a:br>
            <a:r>
              <a:rPr lang="en-US" dirty="0">
                <a:solidFill>
                  <a:schemeClr val="tx2"/>
                </a:solidFill>
                <a:cs typeface="Calibri Light"/>
              </a:rPr>
              <a:t>Beer Case Study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endParaRPr lang="en-US" sz="2200" dirty="0">
              <a:solidFill>
                <a:schemeClr val="tx2"/>
              </a:solidFill>
              <a:cs typeface="Calibri"/>
            </a:endParaRPr>
          </a:p>
          <a:p>
            <a:pPr algn="l"/>
            <a:endParaRPr lang="en-US" sz="2200" dirty="0">
              <a:solidFill>
                <a:schemeClr val="tx2"/>
              </a:solidFill>
              <a:cs typeface="Calibri"/>
            </a:endParaRPr>
          </a:p>
          <a:p>
            <a:pPr algn="l"/>
            <a:endParaRPr lang="en-US" sz="2200" dirty="0">
              <a:solidFill>
                <a:schemeClr val="tx2"/>
              </a:solidFill>
              <a:cs typeface="Calibri"/>
            </a:endParaRPr>
          </a:p>
          <a:p>
            <a:pPr algn="l"/>
            <a:r>
              <a:rPr lang="en-US" sz="2200" dirty="0">
                <a:solidFill>
                  <a:schemeClr val="tx2"/>
                </a:solidFill>
                <a:cs typeface="Calibri"/>
              </a:rPr>
              <a:t>Submitted By -</a:t>
            </a:r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sz="2200" dirty="0">
                <a:solidFill>
                  <a:schemeClr val="tx2"/>
                </a:solidFill>
                <a:cs typeface="Calibri"/>
              </a:rPr>
              <a:t>Shreya Johari</a:t>
            </a:r>
          </a:p>
          <a:p>
            <a:endParaRPr lang="en-US" dirty="0" err="1"/>
          </a:p>
        </p:txBody>
      </p:sp>
      <p:pic>
        <p:nvPicPr>
          <p:cNvPr id="4" name="Picture 3" descr="Green glass bottles">
            <a:extLst>
              <a:ext uri="{FF2B5EF4-FFF2-40B4-BE49-F238E27FC236}">
                <a16:creationId xmlns:a16="http://schemas.microsoft.com/office/drawing/2014/main" id="{01CDB258-852F-A1AC-8D86-F7ACFCC43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6" r="19489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7281-3AE6-5F6A-33B8-1FC58A50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Polarity Distribution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0E537E8-3D1C-E266-F510-EA04CEAEB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771" y="1949450"/>
            <a:ext cx="8284457" cy="4195763"/>
          </a:xfrm>
        </p:spPr>
      </p:pic>
    </p:spTree>
    <p:extLst>
      <p:ext uri="{BB962C8B-B14F-4D97-AF65-F5344CB8AC3E}">
        <p14:creationId xmlns:p14="http://schemas.microsoft.com/office/powerpoint/2010/main" val="239840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864D-3A5B-983E-56C2-F3B7B433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Words from Review Texts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6194433-13C7-BFBB-FB97-70605374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06" y="1949450"/>
            <a:ext cx="4500088" cy="2341563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A312F81-6727-4502-CBA0-4386B9C46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944763"/>
            <a:ext cx="4660900" cy="23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EBDCC-AD5E-9D33-5E3A-0E509911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10443358" cy="180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Comparing Written Review with Overall Review Score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137FAAC-0EA1-FC30-5779-26999E30E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38119" y="2667000"/>
            <a:ext cx="7515761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9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A1016-D978-D623-04A5-6261B8D9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81" y="163351"/>
            <a:ext cx="11487193" cy="2000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Model Results for Predicting Rating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based on Review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B10EC0-5294-239A-8C23-E805893E0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75692" y="2667000"/>
            <a:ext cx="7240615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11CBC-6F81-C18A-512A-E8CEE1DA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18B882-FCC6-C9F4-2FCE-37EA6CD8A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Using Clustering for finding similar beer drinkers by using written reviews.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EA1F83-6ED0-1185-FBD0-7457B2830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28" y="3188171"/>
            <a:ext cx="5585772" cy="26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0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8F698-7AAA-0816-28C6-C1251FB1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5891E04-2BD5-42D5-3BF2-37D4030A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Analyse and find insights for the given data which comprises of different parameters to review Beers based on -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Beer ABV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Beer Brewery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Review Rating based on different parameters like aroma, taste 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etc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Review in Written Text by different users and the time of the Review</a:t>
            </a:r>
          </a:p>
        </p:txBody>
      </p:sp>
    </p:spTree>
    <p:extLst>
      <p:ext uri="{BB962C8B-B14F-4D97-AF65-F5344CB8AC3E}">
        <p14:creationId xmlns:p14="http://schemas.microsoft.com/office/powerpoint/2010/main" val="212969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8D13-6C50-D5EE-4FE5-5833E944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Business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62A4-18C4-D013-892C-96CA9543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business wants various insights based on the data given.</a:t>
            </a:r>
          </a:p>
          <a:p>
            <a:pPr marL="0" indent="0">
              <a:buNone/>
            </a:pPr>
            <a:r>
              <a:rPr lang="en-US" dirty="0"/>
              <a:t>Some of the insights Business needs are 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3 Breweries which produces the strongest beer.</a:t>
            </a:r>
          </a:p>
          <a:p>
            <a:r>
              <a:rPr lang="en-US" dirty="0"/>
              <a:t>Based on the user's ratings which factors are important among the taste, aroma, appearance and palette. </a:t>
            </a:r>
          </a:p>
          <a:p>
            <a:r>
              <a:rPr lang="en-US" dirty="0"/>
              <a:t>Which beers seems to be favorite based on the reviews written by the users.</a:t>
            </a:r>
          </a:p>
          <a:p>
            <a:r>
              <a:rPr lang="en-US" dirty="0">
                <a:ea typeface="+mn-lt"/>
                <a:cs typeface="+mn-lt"/>
              </a:rPr>
              <a:t>How does written review compare to overall review score for the beer styles.</a:t>
            </a:r>
          </a:p>
          <a:p>
            <a:r>
              <a:rPr lang="en-US" dirty="0">
                <a:ea typeface="+mn-lt"/>
                <a:cs typeface="+mn-lt"/>
              </a:rPr>
              <a:t>How do we find similar beer drinkers by using written reviews only.</a:t>
            </a:r>
          </a:p>
        </p:txBody>
      </p:sp>
    </p:spTree>
    <p:extLst>
      <p:ext uri="{BB962C8B-B14F-4D97-AF65-F5344CB8AC3E}">
        <p14:creationId xmlns:p14="http://schemas.microsoft.com/office/powerpoint/2010/main" val="143338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11D25-9245-76AC-D3E6-B13D53FC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Analysis</a:t>
            </a:r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A917821A-D857-6248-ECD6-C014F8D1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429" y="149448"/>
            <a:ext cx="3997745" cy="1982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2">
                    <a:alpha val="80000"/>
                  </a:schemeClr>
                </a:solidFill>
              </a:rPr>
              <a:t>Histogram for different types of reviews for beer.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5EF14C5-9902-B94D-BE22-EA3F464D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249" y="2667000"/>
            <a:ext cx="6219502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7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CE93F-8FA6-AE15-7803-C59633AB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52" y="163351"/>
            <a:ext cx="10338974" cy="1812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                Bar Chart for Popular Beers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28C0A6-B78D-D521-3F09-48A435D62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28932" y="2667000"/>
            <a:ext cx="7134135" cy="36384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DD0124-DB12-3CA1-D5F6-B5C9C9767D32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4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6ED6-8792-446E-6259-674E2A78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3 Breweries which produces strongest beers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D4664DA-930F-1133-AEEB-0961FFD03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5427" y="1949450"/>
            <a:ext cx="4721145" cy="4195763"/>
          </a:xfrm>
        </p:spPr>
      </p:pic>
    </p:spTree>
    <p:extLst>
      <p:ext uri="{BB962C8B-B14F-4D97-AF65-F5344CB8AC3E}">
        <p14:creationId xmlns:p14="http://schemas.microsoft.com/office/powerpoint/2010/main" val="271867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5EB70-85B3-D35B-DA8F-C79C7A3A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362" y="1026951"/>
            <a:ext cx="8095596" cy="61959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Correlation Between Overall Rating and Other Ratings</a:t>
            </a:r>
            <a:endParaRPr lang="en-US" b="0" dirty="0">
              <a:solidFill>
                <a:schemeClr val="tx2"/>
              </a:solidFill>
              <a:ea typeface="+mj-lt"/>
              <a:cs typeface="+mj-lt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C62B60B-D4B7-5FE7-3503-D2D1F58CF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75527" y="2667000"/>
            <a:ext cx="5640946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39E17-6A81-4B6C-60A9-8B42B423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Top 3 Beers 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E783EF-E985-62AD-5531-B6B3893FE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4784"/>
            <a:ext cx="4785545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ea typeface="+mn-lt"/>
                <a:cs typeface="+mn-lt"/>
              </a:rPr>
              <a:t>Top 3 Beers that can be Recommended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2615" y="0"/>
            <a:ext cx="6089385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9048" y="-1"/>
            <a:ext cx="6060354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5B76A75-F3C0-C8B4-0D94-36A42E84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360" y="567942"/>
            <a:ext cx="3841182" cy="27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4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8936-A8EA-F474-5EAB-79172AB2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Beers Selected based on Review Text and Polarity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37DABF-2B18-2987-F34F-EC932D412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141" y="1949450"/>
            <a:ext cx="6013717" cy="4195763"/>
          </a:xfrm>
        </p:spPr>
      </p:pic>
    </p:spTree>
    <p:extLst>
      <p:ext uri="{BB962C8B-B14F-4D97-AF65-F5344CB8AC3E}">
        <p14:creationId xmlns:p14="http://schemas.microsoft.com/office/powerpoint/2010/main" val="15708277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13B36"/>
      </a:dk2>
      <a:lt2>
        <a:srgbClr val="E8E4E2"/>
      </a:lt2>
      <a:accent1>
        <a:srgbClr val="299EE7"/>
      </a:accent1>
      <a:accent2>
        <a:srgbClr val="13B3AE"/>
      </a:accent2>
      <a:accent3>
        <a:srgbClr val="21B975"/>
      </a:accent3>
      <a:accent4>
        <a:srgbClr val="15BD2B"/>
      </a:accent4>
      <a:accent5>
        <a:srgbClr val="4BB821"/>
      </a:accent5>
      <a:accent6>
        <a:srgbClr val="81B113"/>
      </a:accent6>
      <a:hlink>
        <a:srgbClr val="3C9431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BlockprintVTI</vt:lpstr>
      <vt:lpstr>  Beer Case Study</vt:lpstr>
      <vt:lpstr>Problem Statement </vt:lpstr>
      <vt:lpstr>Potential Business Problems</vt:lpstr>
      <vt:lpstr>Data Analysis</vt:lpstr>
      <vt:lpstr>                Bar Chart for Popular Beers </vt:lpstr>
      <vt:lpstr>Top 3 Breweries which produces strongest beers</vt:lpstr>
      <vt:lpstr>Correlation Between Overall Rating and Other Ratings </vt:lpstr>
      <vt:lpstr>Top 3 Beers  </vt:lpstr>
      <vt:lpstr>Some Beers Selected based on Review Text and Polarity</vt:lpstr>
      <vt:lpstr>Sentiment Polarity Distribution</vt:lpstr>
      <vt:lpstr>Top 20 Words from Review Texts</vt:lpstr>
      <vt:lpstr>Comparing Written Review with Overall Review Score</vt:lpstr>
      <vt:lpstr>Model Results for Predicting Rating  based on Review</vt:lpstr>
      <vt:lpstr>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289</cp:revision>
  <dcterms:created xsi:type="dcterms:W3CDTF">2022-07-03T21:24:17Z</dcterms:created>
  <dcterms:modified xsi:type="dcterms:W3CDTF">2022-07-04T00:12:40Z</dcterms:modified>
</cp:coreProperties>
</file>