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8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9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25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8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0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8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7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1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D5581-5E97-47C0-B85F-DD9215DCA81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EB3A-8676-4AA4-B420-6AC04F4A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4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8D3EB-85CE-47C0-9268-5E2D21369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>
                <a:solidFill>
                  <a:srgbClr val="EBEBEB"/>
                </a:solidFill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9B43-6E63-410D-9E41-578B1E50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- By Shreya Kotalwar</a:t>
            </a:r>
            <a:endParaRPr lang="en-IN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785A2EB-53C3-497A-90A0-4E54FB5F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3966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A474-1BE7-4094-8226-C961BEDC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Digital management of books in library.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2B9A-7E56-446B-830B-1AE5CB7C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05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0709F-2BC9-404F-8361-E740BC19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7158CE-6E90-4233-9863-2BB92442A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51856"/>
            <a:ext cx="6270662" cy="49538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471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5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114E0-43A9-4019-AF5F-49A0DB8D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7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7510DE-4ED6-4532-8A0C-0811EF085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026941"/>
            <a:ext cx="6840842" cy="4965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504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AD962-02C9-4F10-B0A9-B8D860E9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Flow charts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BF1C91-4705-4E87-9A7B-143CB9BC1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32" y="659965"/>
            <a:ext cx="3132732" cy="5061565"/>
          </a:xfrm>
          <a:prstGeom prst="rect">
            <a:avLst/>
          </a:prstGeom>
          <a:effectLst/>
        </p:spPr>
      </p:pic>
      <p:sp>
        <p:nvSpPr>
          <p:cNvPr id="29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DC328C-871D-4115-BD5E-14C1FC89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" y="938365"/>
            <a:ext cx="3731965" cy="4783166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F3CA5-364D-4A10-BB75-0A325E28C8A4}"/>
              </a:ext>
            </a:extLst>
          </p:cNvPr>
          <p:cNvSpPr txBox="1"/>
          <p:nvPr/>
        </p:nvSpPr>
        <p:spPr>
          <a:xfrm>
            <a:off x="303238" y="6246393"/>
            <a:ext cx="3430536" cy="2658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Flow chart for Issue book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8932C-61B9-4CA1-8692-A6EF38889D8F}"/>
              </a:ext>
            </a:extLst>
          </p:cNvPr>
          <p:cNvSpPr txBox="1"/>
          <p:nvPr/>
        </p:nvSpPr>
        <p:spPr>
          <a:xfrm>
            <a:off x="4348248" y="6249471"/>
            <a:ext cx="2987265" cy="2658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Flow chart for Return book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505D2-B01C-4C6E-BBF2-49987607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Thankyou!!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FB19501-423B-45A4-9972-E12BC769A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0744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Library Management System</vt:lpstr>
      <vt:lpstr>Objective</vt:lpstr>
      <vt:lpstr>Use Case diagram</vt:lpstr>
      <vt:lpstr>Class diagram</vt:lpstr>
      <vt:lpstr>Flow charts</vt:lpstr>
      <vt:lpstr> 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Kotalwar shreya</dc:creator>
  <cp:lastModifiedBy>Kotalwar shreya</cp:lastModifiedBy>
  <cp:revision>1</cp:revision>
  <dcterms:created xsi:type="dcterms:W3CDTF">2020-12-07T09:44:55Z</dcterms:created>
  <dcterms:modified xsi:type="dcterms:W3CDTF">2020-12-07T09:47:16Z</dcterms:modified>
</cp:coreProperties>
</file>