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59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3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5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49D07-CBE0-4373-8487-31A34669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US" b="1" dirty="0"/>
              <a:t>Book your movie</a:t>
            </a:r>
            <a:endParaRPr lang="en-IN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8" name="Picture 3">
            <a:extLst>
              <a:ext uri="{FF2B5EF4-FFF2-40B4-BE49-F238E27FC236}">
                <a16:creationId xmlns:a16="http://schemas.microsoft.com/office/drawing/2014/main" id="{A72AE9DE-7B5D-4FBA-B6A3-F2A38D10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" r="7202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44C0F-DDD7-4D79-824E-888593740E63}"/>
              </a:ext>
            </a:extLst>
          </p:cNvPr>
          <p:cNvSpPr txBox="1"/>
          <p:nvPr/>
        </p:nvSpPr>
        <p:spPr>
          <a:xfrm>
            <a:off x="1631852" y="4698609"/>
            <a:ext cx="424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-Shreya Kotalwar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3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DFC12-D2DC-4D72-BD22-42E5E0CF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Use case </a:t>
            </a:r>
            <a:br>
              <a:rPr lang="en-US" dirty="0"/>
            </a:br>
            <a:r>
              <a:rPr lang="en-US" dirty="0"/>
              <a:t>diagram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722F292-BB2F-4786-ADC4-716D8F35B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88205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86C5C5-8161-4C4B-B033-E5CF0AE6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r="5421" b="-1"/>
          <a:stretch/>
        </p:blipFill>
        <p:spPr>
          <a:xfrm>
            <a:off x="4882056" y="435558"/>
            <a:ext cx="6659993" cy="5775279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1E666EE2-AC41-4D5F-8602-4A85B83B4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88205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009D30C-C51F-4809-83DD-C2F58649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205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D177-A762-478B-9888-FEC4EFA4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C5E7B8-20D4-4D56-BB6B-1E93171C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2" y="1960562"/>
            <a:ext cx="9686925" cy="4187020"/>
          </a:xfrm>
        </p:spPr>
      </p:pic>
    </p:spTree>
    <p:extLst>
      <p:ext uri="{BB962C8B-B14F-4D97-AF65-F5344CB8AC3E}">
        <p14:creationId xmlns:p14="http://schemas.microsoft.com/office/powerpoint/2010/main" val="423152496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Rockwell Nova Light</vt:lpstr>
      <vt:lpstr>Wingdings</vt:lpstr>
      <vt:lpstr>LeafVTI</vt:lpstr>
      <vt:lpstr>Book your movie</vt:lpstr>
      <vt:lpstr>Use case  diagram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Bookyourmovie</dc:title>
  <dc:creator>Kotalwar shreya</dc:creator>
  <cp:lastModifiedBy>Kotalwar shreya</cp:lastModifiedBy>
  <cp:revision>3</cp:revision>
  <dcterms:created xsi:type="dcterms:W3CDTF">2021-01-07T07:58:34Z</dcterms:created>
  <dcterms:modified xsi:type="dcterms:W3CDTF">2021-01-07T08:49:55Z</dcterms:modified>
</cp:coreProperties>
</file>