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19.png"/><Relationship Id="rId6" Type="http://schemas.openxmlformats.org/officeDocument/2006/relationships/image" Target="../media/image12.sv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A62954-6BC9-468C-AFEB-A73C707F9E6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CFAC19D-25BF-461D-BFDD-1707637F0338}">
      <dgm:prSet/>
      <dgm:spPr/>
      <dgm:t>
        <a:bodyPr/>
        <a:lstStyle/>
        <a:p>
          <a:pPr>
            <a:defRPr cap="all"/>
          </a:pPr>
          <a:r>
            <a:rPr lang="en-US"/>
            <a:t>Scrape </a:t>
          </a:r>
        </a:p>
      </dgm:t>
    </dgm:pt>
    <dgm:pt modelId="{DA2996F7-299F-456D-B735-9ABEDE1DFE5E}" type="parTrans" cxnId="{32919177-095B-485A-8E35-6DABF50B0BA1}">
      <dgm:prSet/>
      <dgm:spPr/>
      <dgm:t>
        <a:bodyPr/>
        <a:lstStyle/>
        <a:p>
          <a:endParaRPr lang="en-US"/>
        </a:p>
      </dgm:t>
    </dgm:pt>
    <dgm:pt modelId="{9CC01599-4ED7-495B-B664-6B48200BAA76}" type="sibTrans" cxnId="{32919177-095B-485A-8E35-6DABF50B0BA1}">
      <dgm:prSet/>
      <dgm:spPr/>
      <dgm:t>
        <a:bodyPr/>
        <a:lstStyle/>
        <a:p>
          <a:endParaRPr lang="en-US"/>
        </a:p>
      </dgm:t>
    </dgm:pt>
    <dgm:pt modelId="{D891BB45-E696-4E69-A31A-D0C9154677A1}">
      <dgm:prSet/>
      <dgm:spPr/>
      <dgm:t>
        <a:bodyPr/>
        <a:lstStyle/>
        <a:p>
          <a:pPr>
            <a:defRPr cap="all"/>
          </a:pPr>
          <a:r>
            <a:rPr lang="en-US"/>
            <a:t>Analyze </a:t>
          </a:r>
        </a:p>
      </dgm:t>
    </dgm:pt>
    <dgm:pt modelId="{4EE9CCAA-FEB9-4084-8262-ED698F62B7C3}" type="parTrans" cxnId="{BA4C0F9A-DC0F-4E1D-BD78-41D3F3B2D330}">
      <dgm:prSet/>
      <dgm:spPr/>
      <dgm:t>
        <a:bodyPr/>
        <a:lstStyle/>
        <a:p>
          <a:endParaRPr lang="en-US"/>
        </a:p>
      </dgm:t>
    </dgm:pt>
    <dgm:pt modelId="{42E8EC5A-73B3-4DC1-8313-AB08CAED12BC}" type="sibTrans" cxnId="{BA4C0F9A-DC0F-4E1D-BD78-41D3F3B2D330}">
      <dgm:prSet/>
      <dgm:spPr/>
      <dgm:t>
        <a:bodyPr/>
        <a:lstStyle/>
        <a:p>
          <a:endParaRPr lang="en-US"/>
        </a:p>
      </dgm:t>
    </dgm:pt>
    <dgm:pt modelId="{1E022B4A-B471-48F7-9871-3F4CD1E52416}">
      <dgm:prSet/>
      <dgm:spPr/>
      <dgm:t>
        <a:bodyPr/>
        <a:lstStyle/>
        <a:p>
          <a:pPr>
            <a:defRPr cap="all"/>
          </a:pPr>
          <a:r>
            <a:rPr lang="en-US"/>
            <a:t>Model </a:t>
          </a:r>
        </a:p>
      </dgm:t>
    </dgm:pt>
    <dgm:pt modelId="{2A917F25-FC78-423D-82B8-68ED4ED7C215}" type="parTrans" cxnId="{6BAD14B0-6186-4C54-A085-62D3BFD06AA6}">
      <dgm:prSet/>
      <dgm:spPr/>
      <dgm:t>
        <a:bodyPr/>
        <a:lstStyle/>
        <a:p>
          <a:endParaRPr lang="en-US"/>
        </a:p>
      </dgm:t>
    </dgm:pt>
    <dgm:pt modelId="{66BE3184-2F3D-49F0-BC60-16DBC7033992}" type="sibTrans" cxnId="{6BAD14B0-6186-4C54-A085-62D3BFD06AA6}">
      <dgm:prSet/>
      <dgm:spPr/>
      <dgm:t>
        <a:bodyPr/>
        <a:lstStyle/>
        <a:p>
          <a:endParaRPr lang="en-US"/>
        </a:p>
      </dgm:t>
    </dgm:pt>
    <dgm:pt modelId="{90D4C6DD-4CFA-40EA-87C2-0960C3B3BB65}">
      <dgm:prSet/>
      <dgm:spPr/>
      <dgm:t>
        <a:bodyPr/>
        <a:lstStyle/>
        <a:p>
          <a:pPr>
            <a:defRPr cap="all"/>
          </a:pPr>
          <a:r>
            <a:rPr lang="en-US"/>
            <a:t>Improve </a:t>
          </a:r>
        </a:p>
      </dgm:t>
    </dgm:pt>
    <dgm:pt modelId="{6FB25D7F-ECF4-458C-AF84-4A269BEECA62}" type="parTrans" cxnId="{2163F2BF-53B1-4BC5-977C-EEF2B75FF155}">
      <dgm:prSet/>
      <dgm:spPr/>
      <dgm:t>
        <a:bodyPr/>
        <a:lstStyle/>
        <a:p>
          <a:endParaRPr lang="en-US"/>
        </a:p>
      </dgm:t>
    </dgm:pt>
    <dgm:pt modelId="{774199AC-E645-4DB7-A93A-586BC3723E2C}" type="sibTrans" cxnId="{2163F2BF-53B1-4BC5-977C-EEF2B75FF155}">
      <dgm:prSet/>
      <dgm:spPr/>
      <dgm:t>
        <a:bodyPr/>
        <a:lstStyle/>
        <a:p>
          <a:endParaRPr lang="en-US"/>
        </a:p>
      </dgm:t>
    </dgm:pt>
    <dgm:pt modelId="{86901F32-F663-497F-A5F1-63FB3804A695}">
      <dgm:prSet/>
      <dgm:spPr/>
      <dgm:t>
        <a:bodyPr/>
        <a:lstStyle/>
        <a:p>
          <a:pPr>
            <a:defRPr cap="all"/>
          </a:pPr>
          <a:r>
            <a:rPr lang="en-US"/>
            <a:t>Validate </a:t>
          </a:r>
        </a:p>
      </dgm:t>
    </dgm:pt>
    <dgm:pt modelId="{43DBC2CD-5E1C-454F-B08D-94A3158BE97F}" type="parTrans" cxnId="{5320C47F-6F45-4962-A41C-BF6A9D403CEE}">
      <dgm:prSet/>
      <dgm:spPr/>
      <dgm:t>
        <a:bodyPr/>
        <a:lstStyle/>
        <a:p>
          <a:endParaRPr lang="en-US"/>
        </a:p>
      </dgm:t>
    </dgm:pt>
    <dgm:pt modelId="{48F417FD-DB45-4381-B51B-B0776BE2B0D5}" type="sibTrans" cxnId="{5320C47F-6F45-4962-A41C-BF6A9D403CEE}">
      <dgm:prSet/>
      <dgm:spPr/>
      <dgm:t>
        <a:bodyPr/>
        <a:lstStyle/>
        <a:p>
          <a:endParaRPr lang="en-US"/>
        </a:p>
      </dgm:t>
    </dgm:pt>
    <dgm:pt modelId="{0364D393-2C90-4B28-A1FC-05070288D3A3}">
      <dgm:prSet/>
      <dgm:spPr/>
      <dgm:t>
        <a:bodyPr/>
        <a:lstStyle/>
        <a:p>
          <a:pPr>
            <a:defRPr cap="all"/>
          </a:pPr>
          <a:r>
            <a:rPr lang="en-US"/>
            <a:t>Predict </a:t>
          </a:r>
        </a:p>
      </dgm:t>
    </dgm:pt>
    <dgm:pt modelId="{3756A840-9BBD-4FA0-9077-E3F87676D5AD}" type="parTrans" cxnId="{D16B45FF-4309-40D1-8DF3-6FC4C91C5641}">
      <dgm:prSet/>
      <dgm:spPr/>
      <dgm:t>
        <a:bodyPr/>
        <a:lstStyle/>
        <a:p>
          <a:endParaRPr lang="en-US"/>
        </a:p>
      </dgm:t>
    </dgm:pt>
    <dgm:pt modelId="{C7F43DDA-8F77-468F-AF42-6996C6DAA7DA}" type="sibTrans" cxnId="{D16B45FF-4309-40D1-8DF3-6FC4C91C5641}">
      <dgm:prSet/>
      <dgm:spPr/>
      <dgm:t>
        <a:bodyPr/>
        <a:lstStyle/>
        <a:p>
          <a:endParaRPr lang="en-US"/>
        </a:p>
      </dgm:t>
    </dgm:pt>
    <dgm:pt modelId="{44861EC7-540A-446A-9F18-AF96117BF5AE}" type="pres">
      <dgm:prSet presAssocID="{B8A62954-6BC9-468C-AFEB-A73C707F9E63}" presName="root" presStyleCnt="0">
        <dgm:presLayoutVars>
          <dgm:dir/>
          <dgm:resizeHandles val="exact"/>
        </dgm:presLayoutVars>
      </dgm:prSet>
      <dgm:spPr/>
    </dgm:pt>
    <dgm:pt modelId="{E96F56C4-0238-4A32-94CF-673B8D398858}" type="pres">
      <dgm:prSet presAssocID="{BCFAC19D-25BF-461D-BFDD-1707637F0338}" presName="compNode" presStyleCnt="0"/>
      <dgm:spPr/>
    </dgm:pt>
    <dgm:pt modelId="{A64518F3-642E-43DD-9E6F-DF6D1C33E7EB}" type="pres">
      <dgm:prSet presAssocID="{BCFAC19D-25BF-461D-BFDD-1707637F0338}" presName="iconBgRect" presStyleLbl="bgShp" presStyleIdx="0" presStyleCnt="6"/>
      <dgm:spPr/>
    </dgm:pt>
    <dgm:pt modelId="{B68B8A07-96D5-4813-A20B-D5A6872DC169}" type="pres">
      <dgm:prSet presAssocID="{BCFAC19D-25BF-461D-BFDD-1707637F033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1B418D15-C2BB-4F6C-BCD7-535535E48151}" type="pres">
      <dgm:prSet presAssocID="{BCFAC19D-25BF-461D-BFDD-1707637F0338}" presName="spaceRect" presStyleCnt="0"/>
      <dgm:spPr/>
    </dgm:pt>
    <dgm:pt modelId="{FDA4C67A-29FA-4351-BBD3-998A0AAEE8B0}" type="pres">
      <dgm:prSet presAssocID="{BCFAC19D-25BF-461D-BFDD-1707637F0338}" presName="textRect" presStyleLbl="revTx" presStyleIdx="0" presStyleCnt="6">
        <dgm:presLayoutVars>
          <dgm:chMax val="1"/>
          <dgm:chPref val="1"/>
        </dgm:presLayoutVars>
      </dgm:prSet>
      <dgm:spPr/>
    </dgm:pt>
    <dgm:pt modelId="{530DE5F1-F6B8-460C-B749-42F6C3CB46FE}" type="pres">
      <dgm:prSet presAssocID="{9CC01599-4ED7-495B-B664-6B48200BAA76}" presName="sibTrans" presStyleCnt="0"/>
      <dgm:spPr/>
    </dgm:pt>
    <dgm:pt modelId="{7FAB82AC-57BE-4098-9CB2-3D153F552CA4}" type="pres">
      <dgm:prSet presAssocID="{D891BB45-E696-4E69-A31A-D0C9154677A1}" presName="compNode" presStyleCnt="0"/>
      <dgm:spPr/>
    </dgm:pt>
    <dgm:pt modelId="{C4A75F76-181B-4DFA-B180-A6717EF5B1C8}" type="pres">
      <dgm:prSet presAssocID="{D891BB45-E696-4E69-A31A-D0C9154677A1}" presName="iconBgRect" presStyleLbl="bgShp" presStyleIdx="1" presStyleCnt="6"/>
      <dgm:spPr/>
    </dgm:pt>
    <dgm:pt modelId="{336D7632-7475-4332-B67D-FBB3DEA5633F}" type="pres">
      <dgm:prSet presAssocID="{D891BB45-E696-4E69-A31A-D0C9154677A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93FAC52-E3CB-496B-AE22-C5D1A80CBB8D}" type="pres">
      <dgm:prSet presAssocID="{D891BB45-E696-4E69-A31A-D0C9154677A1}" presName="spaceRect" presStyleCnt="0"/>
      <dgm:spPr/>
    </dgm:pt>
    <dgm:pt modelId="{41EC567F-F156-4E11-9C87-7DBF0B0CB8C2}" type="pres">
      <dgm:prSet presAssocID="{D891BB45-E696-4E69-A31A-D0C9154677A1}" presName="textRect" presStyleLbl="revTx" presStyleIdx="1" presStyleCnt="6">
        <dgm:presLayoutVars>
          <dgm:chMax val="1"/>
          <dgm:chPref val="1"/>
        </dgm:presLayoutVars>
      </dgm:prSet>
      <dgm:spPr/>
    </dgm:pt>
    <dgm:pt modelId="{02D2BA6A-4187-4A60-B081-66CA9D378B8B}" type="pres">
      <dgm:prSet presAssocID="{42E8EC5A-73B3-4DC1-8313-AB08CAED12BC}" presName="sibTrans" presStyleCnt="0"/>
      <dgm:spPr/>
    </dgm:pt>
    <dgm:pt modelId="{E3EB4862-41C5-4A7D-BA41-D58ED94698E1}" type="pres">
      <dgm:prSet presAssocID="{1E022B4A-B471-48F7-9871-3F4CD1E52416}" presName="compNode" presStyleCnt="0"/>
      <dgm:spPr/>
    </dgm:pt>
    <dgm:pt modelId="{DA1744C2-2D2C-4391-B623-2723A85061B8}" type="pres">
      <dgm:prSet presAssocID="{1E022B4A-B471-48F7-9871-3F4CD1E52416}" presName="iconBgRect" presStyleLbl="bgShp" presStyleIdx="2" presStyleCnt="6"/>
      <dgm:spPr/>
    </dgm:pt>
    <dgm:pt modelId="{E40D4A89-D8B4-4BC3-AFD5-7ACB207ABA33}" type="pres">
      <dgm:prSet presAssocID="{1E022B4A-B471-48F7-9871-3F4CD1E5241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64BD2AC-DF77-47BF-91E9-8C78BFE93DBE}" type="pres">
      <dgm:prSet presAssocID="{1E022B4A-B471-48F7-9871-3F4CD1E52416}" presName="spaceRect" presStyleCnt="0"/>
      <dgm:spPr/>
    </dgm:pt>
    <dgm:pt modelId="{CE51B82A-A51D-47BF-8168-1CEBE4742191}" type="pres">
      <dgm:prSet presAssocID="{1E022B4A-B471-48F7-9871-3F4CD1E52416}" presName="textRect" presStyleLbl="revTx" presStyleIdx="2" presStyleCnt="6">
        <dgm:presLayoutVars>
          <dgm:chMax val="1"/>
          <dgm:chPref val="1"/>
        </dgm:presLayoutVars>
      </dgm:prSet>
      <dgm:spPr/>
    </dgm:pt>
    <dgm:pt modelId="{9910F83B-1B87-473A-BEB8-DDE73D079CA2}" type="pres">
      <dgm:prSet presAssocID="{66BE3184-2F3D-49F0-BC60-16DBC7033992}" presName="sibTrans" presStyleCnt="0"/>
      <dgm:spPr/>
    </dgm:pt>
    <dgm:pt modelId="{E5609367-D173-4D4C-9777-ABDA47679B03}" type="pres">
      <dgm:prSet presAssocID="{90D4C6DD-4CFA-40EA-87C2-0960C3B3BB65}" presName="compNode" presStyleCnt="0"/>
      <dgm:spPr/>
    </dgm:pt>
    <dgm:pt modelId="{FE0CE5E9-D34D-4EEA-B1AC-CFF633DB57A7}" type="pres">
      <dgm:prSet presAssocID="{90D4C6DD-4CFA-40EA-87C2-0960C3B3BB65}" presName="iconBgRect" presStyleLbl="bgShp" presStyleIdx="3" presStyleCnt="6"/>
      <dgm:spPr/>
    </dgm:pt>
    <dgm:pt modelId="{FA5769A8-DC7E-4D0D-BE42-111A30340A08}" type="pres">
      <dgm:prSet presAssocID="{90D4C6DD-4CFA-40EA-87C2-0960C3B3BB6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022F213-1383-4C98-A036-DCE0C188D9B3}" type="pres">
      <dgm:prSet presAssocID="{90D4C6DD-4CFA-40EA-87C2-0960C3B3BB65}" presName="spaceRect" presStyleCnt="0"/>
      <dgm:spPr/>
    </dgm:pt>
    <dgm:pt modelId="{84FD4A62-A26A-4BC0-9CF3-636E591AE63E}" type="pres">
      <dgm:prSet presAssocID="{90D4C6DD-4CFA-40EA-87C2-0960C3B3BB65}" presName="textRect" presStyleLbl="revTx" presStyleIdx="3" presStyleCnt="6">
        <dgm:presLayoutVars>
          <dgm:chMax val="1"/>
          <dgm:chPref val="1"/>
        </dgm:presLayoutVars>
      </dgm:prSet>
      <dgm:spPr/>
    </dgm:pt>
    <dgm:pt modelId="{7966045C-CA22-4E3A-97B2-82527E03D582}" type="pres">
      <dgm:prSet presAssocID="{774199AC-E645-4DB7-A93A-586BC3723E2C}" presName="sibTrans" presStyleCnt="0"/>
      <dgm:spPr/>
    </dgm:pt>
    <dgm:pt modelId="{CCF7C322-A11F-4C34-9138-51869B7A56EE}" type="pres">
      <dgm:prSet presAssocID="{86901F32-F663-497F-A5F1-63FB3804A695}" presName="compNode" presStyleCnt="0"/>
      <dgm:spPr/>
    </dgm:pt>
    <dgm:pt modelId="{E6D9E1DC-D5E7-476F-B023-4D8D78656FAB}" type="pres">
      <dgm:prSet presAssocID="{86901F32-F663-497F-A5F1-63FB3804A695}" presName="iconBgRect" presStyleLbl="bgShp" presStyleIdx="4" presStyleCnt="6"/>
      <dgm:spPr/>
    </dgm:pt>
    <dgm:pt modelId="{9E004405-4E42-4D5B-BBC9-8866EB293222}" type="pres">
      <dgm:prSet presAssocID="{86901F32-F663-497F-A5F1-63FB3804A69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E53942C-5323-48D0-BAC2-4F138E5AEAE1}" type="pres">
      <dgm:prSet presAssocID="{86901F32-F663-497F-A5F1-63FB3804A695}" presName="spaceRect" presStyleCnt="0"/>
      <dgm:spPr/>
    </dgm:pt>
    <dgm:pt modelId="{34E1FD46-C974-4E0D-AFA7-9BCA8A9F9314}" type="pres">
      <dgm:prSet presAssocID="{86901F32-F663-497F-A5F1-63FB3804A695}" presName="textRect" presStyleLbl="revTx" presStyleIdx="4" presStyleCnt="6">
        <dgm:presLayoutVars>
          <dgm:chMax val="1"/>
          <dgm:chPref val="1"/>
        </dgm:presLayoutVars>
      </dgm:prSet>
      <dgm:spPr/>
    </dgm:pt>
    <dgm:pt modelId="{C555078E-4CCE-467D-B7F7-1F2F2B992340}" type="pres">
      <dgm:prSet presAssocID="{48F417FD-DB45-4381-B51B-B0776BE2B0D5}" presName="sibTrans" presStyleCnt="0"/>
      <dgm:spPr/>
    </dgm:pt>
    <dgm:pt modelId="{B58B4DF2-32DF-4180-AC2A-8F6A9D29A084}" type="pres">
      <dgm:prSet presAssocID="{0364D393-2C90-4B28-A1FC-05070288D3A3}" presName="compNode" presStyleCnt="0"/>
      <dgm:spPr/>
    </dgm:pt>
    <dgm:pt modelId="{2FF42C59-6BC3-4DE3-AC03-BB26D592325D}" type="pres">
      <dgm:prSet presAssocID="{0364D393-2C90-4B28-A1FC-05070288D3A3}" presName="iconBgRect" presStyleLbl="bgShp" presStyleIdx="5" presStyleCnt="6"/>
      <dgm:spPr/>
    </dgm:pt>
    <dgm:pt modelId="{B0025C0A-1BE6-4AB4-B693-13D98B3DC13B}" type="pres">
      <dgm:prSet presAssocID="{0364D393-2C90-4B28-A1FC-05070288D3A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CCF0289-3285-44F5-B92D-E331591A0BB9}" type="pres">
      <dgm:prSet presAssocID="{0364D393-2C90-4B28-A1FC-05070288D3A3}" presName="spaceRect" presStyleCnt="0"/>
      <dgm:spPr/>
    </dgm:pt>
    <dgm:pt modelId="{8CF84A7F-694D-4638-9778-AF547020D7D8}" type="pres">
      <dgm:prSet presAssocID="{0364D393-2C90-4B28-A1FC-05070288D3A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87BBB09-851B-4A48-8DBB-025ECA163F9F}" type="presOf" srcId="{D891BB45-E696-4E69-A31A-D0C9154677A1}" destId="{41EC567F-F156-4E11-9C87-7DBF0B0CB8C2}" srcOrd="0" destOrd="0" presId="urn:microsoft.com/office/officeart/2018/5/layout/IconCircleLabelList"/>
    <dgm:cxn modelId="{8A57A124-FD88-4D16-A1BA-8D244DC0A6C1}" type="presOf" srcId="{B8A62954-6BC9-468C-AFEB-A73C707F9E63}" destId="{44861EC7-540A-446A-9F18-AF96117BF5AE}" srcOrd="0" destOrd="0" presId="urn:microsoft.com/office/officeart/2018/5/layout/IconCircleLabelList"/>
    <dgm:cxn modelId="{99916036-63EA-40C8-98F0-7C85CE775CC6}" type="presOf" srcId="{BCFAC19D-25BF-461D-BFDD-1707637F0338}" destId="{FDA4C67A-29FA-4351-BBD3-998A0AAEE8B0}" srcOrd="0" destOrd="0" presId="urn:microsoft.com/office/officeart/2018/5/layout/IconCircleLabelList"/>
    <dgm:cxn modelId="{140D8564-C372-4F1C-9337-57E5855B8AD4}" type="presOf" srcId="{1E022B4A-B471-48F7-9871-3F4CD1E52416}" destId="{CE51B82A-A51D-47BF-8168-1CEBE4742191}" srcOrd="0" destOrd="0" presId="urn:microsoft.com/office/officeart/2018/5/layout/IconCircleLabelList"/>
    <dgm:cxn modelId="{32919177-095B-485A-8E35-6DABF50B0BA1}" srcId="{B8A62954-6BC9-468C-AFEB-A73C707F9E63}" destId="{BCFAC19D-25BF-461D-BFDD-1707637F0338}" srcOrd="0" destOrd="0" parTransId="{DA2996F7-299F-456D-B735-9ABEDE1DFE5E}" sibTransId="{9CC01599-4ED7-495B-B664-6B48200BAA76}"/>
    <dgm:cxn modelId="{92C60E7F-5BCB-48E0-AD89-A743041DEFC0}" type="presOf" srcId="{90D4C6DD-4CFA-40EA-87C2-0960C3B3BB65}" destId="{84FD4A62-A26A-4BC0-9CF3-636E591AE63E}" srcOrd="0" destOrd="0" presId="urn:microsoft.com/office/officeart/2018/5/layout/IconCircleLabelList"/>
    <dgm:cxn modelId="{5320C47F-6F45-4962-A41C-BF6A9D403CEE}" srcId="{B8A62954-6BC9-468C-AFEB-A73C707F9E63}" destId="{86901F32-F663-497F-A5F1-63FB3804A695}" srcOrd="4" destOrd="0" parTransId="{43DBC2CD-5E1C-454F-B08D-94A3158BE97F}" sibTransId="{48F417FD-DB45-4381-B51B-B0776BE2B0D5}"/>
    <dgm:cxn modelId="{BA4C0F9A-DC0F-4E1D-BD78-41D3F3B2D330}" srcId="{B8A62954-6BC9-468C-AFEB-A73C707F9E63}" destId="{D891BB45-E696-4E69-A31A-D0C9154677A1}" srcOrd="1" destOrd="0" parTransId="{4EE9CCAA-FEB9-4084-8262-ED698F62B7C3}" sibTransId="{42E8EC5A-73B3-4DC1-8313-AB08CAED12BC}"/>
    <dgm:cxn modelId="{0782699A-2677-4F82-95F3-7082278A50CA}" type="presOf" srcId="{0364D393-2C90-4B28-A1FC-05070288D3A3}" destId="{8CF84A7F-694D-4638-9778-AF547020D7D8}" srcOrd="0" destOrd="0" presId="urn:microsoft.com/office/officeart/2018/5/layout/IconCircleLabelList"/>
    <dgm:cxn modelId="{6BAD14B0-6186-4C54-A085-62D3BFD06AA6}" srcId="{B8A62954-6BC9-468C-AFEB-A73C707F9E63}" destId="{1E022B4A-B471-48F7-9871-3F4CD1E52416}" srcOrd="2" destOrd="0" parTransId="{2A917F25-FC78-423D-82B8-68ED4ED7C215}" sibTransId="{66BE3184-2F3D-49F0-BC60-16DBC7033992}"/>
    <dgm:cxn modelId="{2163F2BF-53B1-4BC5-977C-EEF2B75FF155}" srcId="{B8A62954-6BC9-468C-AFEB-A73C707F9E63}" destId="{90D4C6DD-4CFA-40EA-87C2-0960C3B3BB65}" srcOrd="3" destOrd="0" parTransId="{6FB25D7F-ECF4-458C-AF84-4A269BEECA62}" sibTransId="{774199AC-E645-4DB7-A93A-586BC3723E2C}"/>
    <dgm:cxn modelId="{7D77CFED-7301-481F-92EB-B954B3C0A368}" type="presOf" srcId="{86901F32-F663-497F-A5F1-63FB3804A695}" destId="{34E1FD46-C974-4E0D-AFA7-9BCA8A9F9314}" srcOrd="0" destOrd="0" presId="urn:microsoft.com/office/officeart/2018/5/layout/IconCircleLabelList"/>
    <dgm:cxn modelId="{D16B45FF-4309-40D1-8DF3-6FC4C91C5641}" srcId="{B8A62954-6BC9-468C-AFEB-A73C707F9E63}" destId="{0364D393-2C90-4B28-A1FC-05070288D3A3}" srcOrd="5" destOrd="0" parTransId="{3756A840-9BBD-4FA0-9077-E3F87676D5AD}" sibTransId="{C7F43DDA-8F77-468F-AF42-6996C6DAA7DA}"/>
    <dgm:cxn modelId="{43D06F69-403C-40B7-9B5E-E56CE6EE609A}" type="presParOf" srcId="{44861EC7-540A-446A-9F18-AF96117BF5AE}" destId="{E96F56C4-0238-4A32-94CF-673B8D398858}" srcOrd="0" destOrd="0" presId="urn:microsoft.com/office/officeart/2018/5/layout/IconCircleLabelList"/>
    <dgm:cxn modelId="{B144DE86-D97E-4A68-9116-F7604D38BD45}" type="presParOf" srcId="{E96F56C4-0238-4A32-94CF-673B8D398858}" destId="{A64518F3-642E-43DD-9E6F-DF6D1C33E7EB}" srcOrd="0" destOrd="0" presId="urn:microsoft.com/office/officeart/2018/5/layout/IconCircleLabelList"/>
    <dgm:cxn modelId="{B2A49481-5769-4C0E-A1FC-7855D90A190C}" type="presParOf" srcId="{E96F56C4-0238-4A32-94CF-673B8D398858}" destId="{B68B8A07-96D5-4813-A20B-D5A6872DC169}" srcOrd="1" destOrd="0" presId="urn:microsoft.com/office/officeart/2018/5/layout/IconCircleLabelList"/>
    <dgm:cxn modelId="{488AFF98-42B2-4922-BF16-983D7946AB81}" type="presParOf" srcId="{E96F56C4-0238-4A32-94CF-673B8D398858}" destId="{1B418D15-C2BB-4F6C-BCD7-535535E48151}" srcOrd="2" destOrd="0" presId="urn:microsoft.com/office/officeart/2018/5/layout/IconCircleLabelList"/>
    <dgm:cxn modelId="{73AF73E1-6658-442D-8C46-6563A1112E13}" type="presParOf" srcId="{E96F56C4-0238-4A32-94CF-673B8D398858}" destId="{FDA4C67A-29FA-4351-BBD3-998A0AAEE8B0}" srcOrd="3" destOrd="0" presId="urn:microsoft.com/office/officeart/2018/5/layout/IconCircleLabelList"/>
    <dgm:cxn modelId="{7BD80F4E-B504-41A6-81E0-378E3AE3170E}" type="presParOf" srcId="{44861EC7-540A-446A-9F18-AF96117BF5AE}" destId="{530DE5F1-F6B8-460C-B749-42F6C3CB46FE}" srcOrd="1" destOrd="0" presId="urn:microsoft.com/office/officeart/2018/5/layout/IconCircleLabelList"/>
    <dgm:cxn modelId="{5E91C2A9-F48E-408B-8B7E-308AB42F4304}" type="presParOf" srcId="{44861EC7-540A-446A-9F18-AF96117BF5AE}" destId="{7FAB82AC-57BE-4098-9CB2-3D153F552CA4}" srcOrd="2" destOrd="0" presId="urn:microsoft.com/office/officeart/2018/5/layout/IconCircleLabelList"/>
    <dgm:cxn modelId="{1E5741B2-540D-47F5-BC8F-6CB97E2545D9}" type="presParOf" srcId="{7FAB82AC-57BE-4098-9CB2-3D153F552CA4}" destId="{C4A75F76-181B-4DFA-B180-A6717EF5B1C8}" srcOrd="0" destOrd="0" presId="urn:microsoft.com/office/officeart/2018/5/layout/IconCircleLabelList"/>
    <dgm:cxn modelId="{E2B3B42E-49F0-4ABA-A7A1-ABE6D44699F3}" type="presParOf" srcId="{7FAB82AC-57BE-4098-9CB2-3D153F552CA4}" destId="{336D7632-7475-4332-B67D-FBB3DEA5633F}" srcOrd="1" destOrd="0" presId="urn:microsoft.com/office/officeart/2018/5/layout/IconCircleLabelList"/>
    <dgm:cxn modelId="{545EE44F-B7DB-410D-8FFE-C3A71BD341CF}" type="presParOf" srcId="{7FAB82AC-57BE-4098-9CB2-3D153F552CA4}" destId="{A93FAC52-E3CB-496B-AE22-C5D1A80CBB8D}" srcOrd="2" destOrd="0" presId="urn:microsoft.com/office/officeart/2018/5/layout/IconCircleLabelList"/>
    <dgm:cxn modelId="{9B154F96-9C40-40D3-8A34-255F80AA7233}" type="presParOf" srcId="{7FAB82AC-57BE-4098-9CB2-3D153F552CA4}" destId="{41EC567F-F156-4E11-9C87-7DBF0B0CB8C2}" srcOrd="3" destOrd="0" presId="urn:microsoft.com/office/officeart/2018/5/layout/IconCircleLabelList"/>
    <dgm:cxn modelId="{53562A46-9049-4594-929B-58F499EFBC89}" type="presParOf" srcId="{44861EC7-540A-446A-9F18-AF96117BF5AE}" destId="{02D2BA6A-4187-4A60-B081-66CA9D378B8B}" srcOrd="3" destOrd="0" presId="urn:microsoft.com/office/officeart/2018/5/layout/IconCircleLabelList"/>
    <dgm:cxn modelId="{F02BF35F-EC36-4F4F-A7F5-783C227D584C}" type="presParOf" srcId="{44861EC7-540A-446A-9F18-AF96117BF5AE}" destId="{E3EB4862-41C5-4A7D-BA41-D58ED94698E1}" srcOrd="4" destOrd="0" presId="urn:microsoft.com/office/officeart/2018/5/layout/IconCircleLabelList"/>
    <dgm:cxn modelId="{5554B37F-41CE-4B31-9790-CB07F9A7C856}" type="presParOf" srcId="{E3EB4862-41C5-4A7D-BA41-D58ED94698E1}" destId="{DA1744C2-2D2C-4391-B623-2723A85061B8}" srcOrd="0" destOrd="0" presId="urn:microsoft.com/office/officeart/2018/5/layout/IconCircleLabelList"/>
    <dgm:cxn modelId="{A053A0B4-AB08-4EB7-9859-4F64B41D5940}" type="presParOf" srcId="{E3EB4862-41C5-4A7D-BA41-D58ED94698E1}" destId="{E40D4A89-D8B4-4BC3-AFD5-7ACB207ABA33}" srcOrd="1" destOrd="0" presId="urn:microsoft.com/office/officeart/2018/5/layout/IconCircleLabelList"/>
    <dgm:cxn modelId="{ABF2BC37-2405-419F-B259-8B320DEC1DD1}" type="presParOf" srcId="{E3EB4862-41C5-4A7D-BA41-D58ED94698E1}" destId="{564BD2AC-DF77-47BF-91E9-8C78BFE93DBE}" srcOrd="2" destOrd="0" presId="urn:microsoft.com/office/officeart/2018/5/layout/IconCircleLabelList"/>
    <dgm:cxn modelId="{26886397-06E8-439A-91DA-1B688B6E0A2C}" type="presParOf" srcId="{E3EB4862-41C5-4A7D-BA41-D58ED94698E1}" destId="{CE51B82A-A51D-47BF-8168-1CEBE4742191}" srcOrd="3" destOrd="0" presId="urn:microsoft.com/office/officeart/2018/5/layout/IconCircleLabelList"/>
    <dgm:cxn modelId="{EE0DA46A-CCE6-4E68-A896-0882589D81FE}" type="presParOf" srcId="{44861EC7-540A-446A-9F18-AF96117BF5AE}" destId="{9910F83B-1B87-473A-BEB8-DDE73D079CA2}" srcOrd="5" destOrd="0" presId="urn:microsoft.com/office/officeart/2018/5/layout/IconCircleLabelList"/>
    <dgm:cxn modelId="{4677C3DA-1E1D-4361-B44E-1BCBDD65332F}" type="presParOf" srcId="{44861EC7-540A-446A-9F18-AF96117BF5AE}" destId="{E5609367-D173-4D4C-9777-ABDA47679B03}" srcOrd="6" destOrd="0" presId="urn:microsoft.com/office/officeart/2018/5/layout/IconCircleLabelList"/>
    <dgm:cxn modelId="{C3A08AC7-D367-418A-862A-C74AD808AE27}" type="presParOf" srcId="{E5609367-D173-4D4C-9777-ABDA47679B03}" destId="{FE0CE5E9-D34D-4EEA-B1AC-CFF633DB57A7}" srcOrd="0" destOrd="0" presId="urn:microsoft.com/office/officeart/2018/5/layout/IconCircleLabelList"/>
    <dgm:cxn modelId="{D78E2868-006A-451E-9444-6BA98814B46B}" type="presParOf" srcId="{E5609367-D173-4D4C-9777-ABDA47679B03}" destId="{FA5769A8-DC7E-4D0D-BE42-111A30340A08}" srcOrd="1" destOrd="0" presId="urn:microsoft.com/office/officeart/2018/5/layout/IconCircleLabelList"/>
    <dgm:cxn modelId="{3C16CD63-DD9E-4814-A102-70CB4D71F7DF}" type="presParOf" srcId="{E5609367-D173-4D4C-9777-ABDA47679B03}" destId="{1022F213-1383-4C98-A036-DCE0C188D9B3}" srcOrd="2" destOrd="0" presId="urn:microsoft.com/office/officeart/2018/5/layout/IconCircleLabelList"/>
    <dgm:cxn modelId="{63110A76-45CF-46BC-9047-AEE17057FBEE}" type="presParOf" srcId="{E5609367-D173-4D4C-9777-ABDA47679B03}" destId="{84FD4A62-A26A-4BC0-9CF3-636E591AE63E}" srcOrd="3" destOrd="0" presId="urn:microsoft.com/office/officeart/2018/5/layout/IconCircleLabelList"/>
    <dgm:cxn modelId="{2FEF6EE5-194C-4D70-81A9-5512CE93251F}" type="presParOf" srcId="{44861EC7-540A-446A-9F18-AF96117BF5AE}" destId="{7966045C-CA22-4E3A-97B2-82527E03D582}" srcOrd="7" destOrd="0" presId="urn:microsoft.com/office/officeart/2018/5/layout/IconCircleLabelList"/>
    <dgm:cxn modelId="{D4B6A148-70DF-41F3-A14C-88230B9F8054}" type="presParOf" srcId="{44861EC7-540A-446A-9F18-AF96117BF5AE}" destId="{CCF7C322-A11F-4C34-9138-51869B7A56EE}" srcOrd="8" destOrd="0" presId="urn:microsoft.com/office/officeart/2018/5/layout/IconCircleLabelList"/>
    <dgm:cxn modelId="{184B4831-17DD-4C35-8B5D-60943EE041CD}" type="presParOf" srcId="{CCF7C322-A11F-4C34-9138-51869B7A56EE}" destId="{E6D9E1DC-D5E7-476F-B023-4D8D78656FAB}" srcOrd="0" destOrd="0" presId="urn:microsoft.com/office/officeart/2018/5/layout/IconCircleLabelList"/>
    <dgm:cxn modelId="{94BFF456-1096-414C-A2D1-776A7A795FC9}" type="presParOf" srcId="{CCF7C322-A11F-4C34-9138-51869B7A56EE}" destId="{9E004405-4E42-4D5B-BBC9-8866EB293222}" srcOrd="1" destOrd="0" presId="urn:microsoft.com/office/officeart/2018/5/layout/IconCircleLabelList"/>
    <dgm:cxn modelId="{DFED036B-3BDC-47D3-AC81-46F0223C1B9D}" type="presParOf" srcId="{CCF7C322-A11F-4C34-9138-51869B7A56EE}" destId="{FE53942C-5323-48D0-BAC2-4F138E5AEAE1}" srcOrd="2" destOrd="0" presId="urn:microsoft.com/office/officeart/2018/5/layout/IconCircleLabelList"/>
    <dgm:cxn modelId="{074DB33A-5A78-44EA-BA2A-0F3D17C04142}" type="presParOf" srcId="{CCF7C322-A11F-4C34-9138-51869B7A56EE}" destId="{34E1FD46-C974-4E0D-AFA7-9BCA8A9F9314}" srcOrd="3" destOrd="0" presId="urn:microsoft.com/office/officeart/2018/5/layout/IconCircleLabelList"/>
    <dgm:cxn modelId="{20248DAA-B82B-473C-BA51-FCC12FAD82E4}" type="presParOf" srcId="{44861EC7-540A-446A-9F18-AF96117BF5AE}" destId="{C555078E-4CCE-467D-B7F7-1F2F2B992340}" srcOrd="9" destOrd="0" presId="urn:microsoft.com/office/officeart/2018/5/layout/IconCircleLabelList"/>
    <dgm:cxn modelId="{B13036B2-3405-495C-A544-709C4F87C84E}" type="presParOf" srcId="{44861EC7-540A-446A-9F18-AF96117BF5AE}" destId="{B58B4DF2-32DF-4180-AC2A-8F6A9D29A084}" srcOrd="10" destOrd="0" presId="urn:microsoft.com/office/officeart/2018/5/layout/IconCircleLabelList"/>
    <dgm:cxn modelId="{006B59D8-CBE1-4277-A493-6351ED1BC6FC}" type="presParOf" srcId="{B58B4DF2-32DF-4180-AC2A-8F6A9D29A084}" destId="{2FF42C59-6BC3-4DE3-AC03-BB26D592325D}" srcOrd="0" destOrd="0" presId="urn:microsoft.com/office/officeart/2018/5/layout/IconCircleLabelList"/>
    <dgm:cxn modelId="{06CC0272-7D81-4FE0-BA46-81825EA8698A}" type="presParOf" srcId="{B58B4DF2-32DF-4180-AC2A-8F6A9D29A084}" destId="{B0025C0A-1BE6-4AB4-B693-13D98B3DC13B}" srcOrd="1" destOrd="0" presId="urn:microsoft.com/office/officeart/2018/5/layout/IconCircleLabelList"/>
    <dgm:cxn modelId="{59BBA917-B821-4E59-B6F1-DF2961103A1F}" type="presParOf" srcId="{B58B4DF2-32DF-4180-AC2A-8F6A9D29A084}" destId="{7CCF0289-3285-44F5-B92D-E331591A0BB9}" srcOrd="2" destOrd="0" presId="urn:microsoft.com/office/officeart/2018/5/layout/IconCircleLabelList"/>
    <dgm:cxn modelId="{C026B551-AE04-42A0-A91A-899248A45945}" type="presParOf" srcId="{B58B4DF2-32DF-4180-AC2A-8F6A9D29A084}" destId="{8CF84A7F-694D-4638-9778-AF547020D7D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C9A8B3-073F-4BBE-AD86-EA7122F9239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D4ABC8-3574-4FA1-84E4-353F7D5A99B8}">
      <dgm:prSet/>
      <dgm:spPr/>
      <dgm:t>
        <a:bodyPr/>
        <a:lstStyle/>
        <a:p>
          <a:r>
            <a:rPr lang="en-US" dirty="0"/>
            <a:t>Do not</a:t>
          </a:r>
        </a:p>
      </dgm:t>
    </dgm:pt>
    <dgm:pt modelId="{1D3BB560-3623-4630-8934-647D9EA56869}" type="parTrans" cxnId="{98B6A162-5E41-4C10-9DA1-9B9EEFC6217D}">
      <dgm:prSet/>
      <dgm:spPr/>
      <dgm:t>
        <a:bodyPr/>
        <a:lstStyle/>
        <a:p>
          <a:endParaRPr lang="en-US"/>
        </a:p>
      </dgm:t>
    </dgm:pt>
    <dgm:pt modelId="{4748FC93-DD69-4077-B720-CA5916F37D46}" type="sibTrans" cxnId="{98B6A162-5E41-4C10-9DA1-9B9EEFC6217D}">
      <dgm:prSet/>
      <dgm:spPr/>
      <dgm:t>
        <a:bodyPr/>
        <a:lstStyle/>
        <a:p>
          <a:endParaRPr lang="en-US"/>
        </a:p>
      </dgm:t>
    </dgm:pt>
    <dgm:pt modelId="{D82362F5-2D85-4C59-A3FD-CF0DB69612D1}">
      <dgm:prSet/>
      <dgm:spPr/>
      <dgm:t>
        <a:bodyPr/>
        <a:lstStyle/>
        <a:p>
          <a:r>
            <a:rPr lang="en-US"/>
            <a:t>Do not be afraid to advertise</a:t>
          </a:r>
        </a:p>
      </dgm:t>
    </dgm:pt>
    <dgm:pt modelId="{9B148833-241E-464B-AE3F-092EFDA55511}" type="parTrans" cxnId="{D71CD2F9-C382-49F3-9343-B689AE0D4397}">
      <dgm:prSet/>
      <dgm:spPr/>
      <dgm:t>
        <a:bodyPr/>
        <a:lstStyle/>
        <a:p>
          <a:endParaRPr lang="en-US"/>
        </a:p>
      </dgm:t>
    </dgm:pt>
    <dgm:pt modelId="{7474E906-E431-4CAB-971A-344A4780FBB2}" type="sibTrans" cxnId="{D71CD2F9-C382-49F3-9343-B689AE0D4397}">
      <dgm:prSet/>
      <dgm:spPr/>
      <dgm:t>
        <a:bodyPr/>
        <a:lstStyle/>
        <a:p>
          <a:endParaRPr lang="en-US"/>
        </a:p>
      </dgm:t>
    </dgm:pt>
    <dgm:pt modelId="{9972113A-C441-42DA-A088-EDB6442A37B1}">
      <dgm:prSet/>
      <dgm:spPr/>
      <dgm:t>
        <a:bodyPr/>
        <a:lstStyle/>
        <a:p>
          <a:r>
            <a:rPr lang="en-US"/>
            <a:t>Push</a:t>
          </a:r>
        </a:p>
      </dgm:t>
    </dgm:pt>
    <dgm:pt modelId="{79CA1D46-8A93-4E64-B1D5-7B3B0EAF1DE3}" type="parTrans" cxnId="{AA8257E5-5BCE-4754-A16A-E74508674D95}">
      <dgm:prSet/>
      <dgm:spPr/>
      <dgm:t>
        <a:bodyPr/>
        <a:lstStyle/>
        <a:p>
          <a:endParaRPr lang="en-US"/>
        </a:p>
      </dgm:t>
    </dgm:pt>
    <dgm:pt modelId="{E4C78846-9451-4DEB-B01C-6DDAE535E36F}" type="sibTrans" cxnId="{AA8257E5-5BCE-4754-A16A-E74508674D95}">
      <dgm:prSet/>
      <dgm:spPr/>
      <dgm:t>
        <a:bodyPr/>
        <a:lstStyle/>
        <a:p>
          <a:endParaRPr lang="en-US"/>
        </a:p>
      </dgm:t>
    </dgm:pt>
    <dgm:pt modelId="{BFBDB024-BDC1-4B2D-881E-D1836D264F5B}">
      <dgm:prSet/>
      <dgm:spPr/>
      <dgm:t>
        <a:bodyPr/>
        <a:lstStyle/>
        <a:p>
          <a:r>
            <a:rPr lang="en-US"/>
            <a:t>Push for bulk sales </a:t>
          </a:r>
        </a:p>
      </dgm:t>
    </dgm:pt>
    <dgm:pt modelId="{F023D1F2-7D8D-446A-96C4-BA7F1DB0E82C}" type="parTrans" cxnId="{C8E291E6-20A8-45BB-B299-579D474B384E}">
      <dgm:prSet/>
      <dgm:spPr/>
      <dgm:t>
        <a:bodyPr/>
        <a:lstStyle/>
        <a:p>
          <a:endParaRPr lang="en-US"/>
        </a:p>
      </dgm:t>
    </dgm:pt>
    <dgm:pt modelId="{C943A017-2A78-4BBF-B416-7EE90EE429D5}" type="sibTrans" cxnId="{C8E291E6-20A8-45BB-B299-579D474B384E}">
      <dgm:prSet/>
      <dgm:spPr/>
      <dgm:t>
        <a:bodyPr/>
        <a:lstStyle/>
        <a:p>
          <a:endParaRPr lang="en-US"/>
        </a:p>
      </dgm:t>
    </dgm:pt>
    <dgm:pt modelId="{B6EEF4F5-0D3A-4138-B285-849F8A501F75}">
      <dgm:prSet/>
      <dgm:spPr/>
      <dgm:t>
        <a:bodyPr/>
        <a:lstStyle/>
        <a:p>
          <a:r>
            <a:rPr lang="en-US"/>
            <a:t>Set</a:t>
          </a:r>
        </a:p>
      </dgm:t>
    </dgm:pt>
    <dgm:pt modelId="{485CEF7E-366F-4C35-9936-AD939AB673A4}" type="parTrans" cxnId="{4EB669BE-E3DF-4E8B-A7A6-02A23967A70C}">
      <dgm:prSet/>
      <dgm:spPr/>
      <dgm:t>
        <a:bodyPr/>
        <a:lstStyle/>
        <a:p>
          <a:endParaRPr lang="en-US"/>
        </a:p>
      </dgm:t>
    </dgm:pt>
    <dgm:pt modelId="{EFE16957-2117-4F96-A47C-4D63D78A3749}" type="sibTrans" cxnId="{4EB669BE-E3DF-4E8B-A7A6-02A23967A70C}">
      <dgm:prSet/>
      <dgm:spPr/>
      <dgm:t>
        <a:bodyPr/>
        <a:lstStyle/>
        <a:p>
          <a:endParaRPr lang="en-US"/>
        </a:p>
      </dgm:t>
    </dgm:pt>
    <dgm:pt modelId="{735CF997-A064-4F3A-99A0-51B84CFE171C}">
      <dgm:prSet/>
      <dgm:spPr/>
      <dgm:t>
        <a:bodyPr/>
        <a:lstStyle/>
        <a:p>
          <a:r>
            <a:rPr lang="en-US"/>
            <a:t>set control limit on sales , set commissions for clearing the control limits </a:t>
          </a:r>
        </a:p>
      </dgm:t>
    </dgm:pt>
    <dgm:pt modelId="{F5AD7BA9-0695-4BE2-BF2A-AEAC1A2B53B6}" type="parTrans" cxnId="{BEE9F6AB-7615-438D-BC16-DC2CF5544D32}">
      <dgm:prSet/>
      <dgm:spPr/>
      <dgm:t>
        <a:bodyPr/>
        <a:lstStyle/>
        <a:p>
          <a:endParaRPr lang="en-US"/>
        </a:p>
      </dgm:t>
    </dgm:pt>
    <dgm:pt modelId="{82DB1E72-23B8-4C60-93C6-86D2C36A4969}" type="sibTrans" cxnId="{BEE9F6AB-7615-438D-BC16-DC2CF5544D32}">
      <dgm:prSet/>
      <dgm:spPr/>
      <dgm:t>
        <a:bodyPr/>
        <a:lstStyle/>
        <a:p>
          <a:endParaRPr lang="en-US"/>
        </a:p>
      </dgm:t>
    </dgm:pt>
    <dgm:pt modelId="{9F4D92B8-51E9-8643-9549-3C91EF7947E1}" type="pres">
      <dgm:prSet presAssocID="{D9C9A8B3-073F-4BBE-AD86-EA7122F9239A}" presName="Name0" presStyleCnt="0">
        <dgm:presLayoutVars>
          <dgm:dir/>
          <dgm:animLvl val="lvl"/>
          <dgm:resizeHandles val="exact"/>
        </dgm:presLayoutVars>
      </dgm:prSet>
      <dgm:spPr/>
    </dgm:pt>
    <dgm:pt modelId="{31DD5D35-D53B-2146-8DBE-D3DA2578C452}" type="pres">
      <dgm:prSet presAssocID="{04D4ABC8-3574-4FA1-84E4-353F7D5A99B8}" presName="linNode" presStyleCnt="0"/>
      <dgm:spPr/>
    </dgm:pt>
    <dgm:pt modelId="{8F0DAC6B-AA47-574A-BBC3-6F873896B83B}" type="pres">
      <dgm:prSet presAssocID="{04D4ABC8-3574-4FA1-84E4-353F7D5A99B8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32670093-9461-6341-B78B-11CA93ABDDCC}" type="pres">
      <dgm:prSet presAssocID="{04D4ABC8-3574-4FA1-84E4-353F7D5A99B8}" presName="descendantText" presStyleLbl="alignAccFollowNode1" presStyleIdx="0" presStyleCnt="3">
        <dgm:presLayoutVars>
          <dgm:bulletEnabled/>
        </dgm:presLayoutVars>
      </dgm:prSet>
      <dgm:spPr/>
    </dgm:pt>
    <dgm:pt modelId="{94DFAE4E-A9F4-F14D-897C-146269690547}" type="pres">
      <dgm:prSet presAssocID="{4748FC93-DD69-4077-B720-CA5916F37D46}" presName="sp" presStyleCnt="0"/>
      <dgm:spPr/>
    </dgm:pt>
    <dgm:pt modelId="{98E6EAE3-295A-4F4C-9415-A3EDF6F26465}" type="pres">
      <dgm:prSet presAssocID="{9972113A-C441-42DA-A088-EDB6442A37B1}" presName="linNode" presStyleCnt="0"/>
      <dgm:spPr/>
    </dgm:pt>
    <dgm:pt modelId="{A662A3D9-1E12-ED49-B0B4-FBBFCA09FEF6}" type="pres">
      <dgm:prSet presAssocID="{9972113A-C441-42DA-A088-EDB6442A37B1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95B41378-C770-6D4B-9A22-A6E5EB5C8739}" type="pres">
      <dgm:prSet presAssocID="{9972113A-C441-42DA-A088-EDB6442A37B1}" presName="descendantText" presStyleLbl="alignAccFollowNode1" presStyleIdx="1" presStyleCnt="3">
        <dgm:presLayoutVars>
          <dgm:bulletEnabled/>
        </dgm:presLayoutVars>
      </dgm:prSet>
      <dgm:spPr/>
    </dgm:pt>
    <dgm:pt modelId="{C39CABE2-6D29-2746-AF15-5D0E6F729090}" type="pres">
      <dgm:prSet presAssocID="{E4C78846-9451-4DEB-B01C-6DDAE535E36F}" presName="sp" presStyleCnt="0"/>
      <dgm:spPr/>
    </dgm:pt>
    <dgm:pt modelId="{89A07608-17D9-954C-8FA5-49D1C1B8758C}" type="pres">
      <dgm:prSet presAssocID="{B6EEF4F5-0D3A-4138-B285-849F8A501F75}" presName="linNode" presStyleCnt="0"/>
      <dgm:spPr/>
    </dgm:pt>
    <dgm:pt modelId="{EDBB0136-BBE2-F647-8963-56160E63ED9B}" type="pres">
      <dgm:prSet presAssocID="{B6EEF4F5-0D3A-4138-B285-849F8A501F75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9F25EB77-4202-D947-8D60-3E54D0C239D3}" type="pres">
      <dgm:prSet presAssocID="{B6EEF4F5-0D3A-4138-B285-849F8A501F75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4923F617-026B-C44B-B284-7E1FB93B9BDB}" type="presOf" srcId="{735CF997-A064-4F3A-99A0-51B84CFE171C}" destId="{9F25EB77-4202-D947-8D60-3E54D0C239D3}" srcOrd="0" destOrd="0" presId="urn:microsoft.com/office/officeart/2016/7/layout/VerticalSolidActionList"/>
    <dgm:cxn modelId="{08DB824D-9604-0D49-B27B-00F0268808B7}" type="presOf" srcId="{B6EEF4F5-0D3A-4138-B285-849F8A501F75}" destId="{EDBB0136-BBE2-F647-8963-56160E63ED9B}" srcOrd="0" destOrd="0" presId="urn:microsoft.com/office/officeart/2016/7/layout/VerticalSolidActionList"/>
    <dgm:cxn modelId="{F977B858-2318-3949-AFBD-EAD8F290AFB4}" type="presOf" srcId="{D82362F5-2D85-4C59-A3FD-CF0DB69612D1}" destId="{32670093-9461-6341-B78B-11CA93ABDDCC}" srcOrd="0" destOrd="0" presId="urn:microsoft.com/office/officeart/2016/7/layout/VerticalSolidActionList"/>
    <dgm:cxn modelId="{98B6A162-5E41-4C10-9DA1-9B9EEFC6217D}" srcId="{D9C9A8B3-073F-4BBE-AD86-EA7122F9239A}" destId="{04D4ABC8-3574-4FA1-84E4-353F7D5A99B8}" srcOrd="0" destOrd="0" parTransId="{1D3BB560-3623-4630-8934-647D9EA56869}" sibTransId="{4748FC93-DD69-4077-B720-CA5916F37D46}"/>
    <dgm:cxn modelId="{46FB4F79-33B9-6141-92A3-6B412111EA17}" type="presOf" srcId="{9972113A-C441-42DA-A088-EDB6442A37B1}" destId="{A662A3D9-1E12-ED49-B0B4-FBBFCA09FEF6}" srcOrd="0" destOrd="0" presId="urn:microsoft.com/office/officeart/2016/7/layout/VerticalSolidActionList"/>
    <dgm:cxn modelId="{BEE9F6AB-7615-438D-BC16-DC2CF5544D32}" srcId="{B6EEF4F5-0D3A-4138-B285-849F8A501F75}" destId="{735CF997-A064-4F3A-99A0-51B84CFE171C}" srcOrd="0" destOrd="0" parTransId="{F5AD7BA9-0695-4BE2-BF2A-AEAC1A2B53B6}" sibTransId="{82DB1E72-23B8-4C60-93C6-86D2C36A4969}"/>
    <dgm:cxn modelId="{F2431BB8-A51E-994B-B4B4-C507CDE42568}" type="presOf" srcId="{BFBDB024-BDC1-4B2D-881E-D1836D264F5B}" destId="{95B41378-C770-6D4B-9A22-A6E5EB5C8739}" srcOrd="0" destOrd="0" presId="urn:microsoft.com/office/officeart/2016/7/layout/VerticalSolidActionList"/>
    <dgm:cxn modelId="{4EB669BE-E3DF-4E8B-A7A6-02A23967A70C}" srcId="{D9C9A8B3-073F-4BBE-AD86-EA7122F9239A}" destId="{B6EEF4F5-0D3A-4138-B285-849F8A501F75}" srcOrd="2" destOrd="0" parTransId="{485CEF7E-366F-4C35-9936-AD939AB673A4}" sibTransId="{EFE16957-2117-4F96-A47C-4D63D78A3749}"/>
    <dgm:cxn modelId="{DE2E5EC0-28D0-6442-BB76-4FA099CFA337}" type="presOf" srcId="{D9C9A8B3-073F-4BBE-AD86-EA7122F9239A}" destId="{9F4D92B8-51E9-8643-9549-3C91EF7947E1}" srcOrd="0" destOrd="0" presId="urn:microsoft.com/office/officeart/2016/7/layout/VerticalSolidActionList"/>
    <dgm:cxn modelId="{AA8257E5-5BCE-4754-A16A-E74508674D95}" srcId="{D9C9A8B3-073F-4BBE-AD86-EA7122F9239A}" destId="{9972113A-C441-42DA-A088-EDB6442A37B1}" srcOrd="1" destOrd="0" parTransId="{79CA1D46-8A93-4E64-B1D5-7B3B0EAF1DE3}" sibTransId="{E4C78846-9451-4DEB-B01C-6DDAE535E36F}"/>
    <dgm:cxn modelId="{C8E291E6-20A8-45BB-B299-579D474B384E}" srcId="{9972113A-C441-42DA-A088-EDB6442A37B1}" destId="{BFBDB024-BDC1-4B2D-881E-D1836D264F5B}" srcOrd="0" destOrd="0" parTransId="{F023D1F2-7D8D-446A-96C4-BA7F1DB0E82C}" sibTransId="{C943A017-2A78-4BBF-B416-7EE90EE429D5}"/>
    <dgm:cxn modelId="{3FEA33F9-676C-224E-9217-8AAB5B2F3B82}" type="presOf" srcId="{04D4ABC8-3574-4FA1-84E4-353F7D5A99B8}" destId="{8F0DAC6B-AA47-574A-BBC3-6F873896B83B}" srcOrd="0" destOrd="0" presId="urn:microsoft.com/office/officeart/2016/7/layout/VerticalSolidActionList"/>
    <dgm:cxn modelId="{D71CD2F9-C382-49F3-9343-B689AE0D4397}" srcId="{04D4ABC8-3574-4FA1-84E4-353F7D5A99B8}" destId="{D82362F5-2D85-4C59-A3FD-CF0DB69612D1}" srcOrd="0" destOrd="0" parTransId="{9B148833-241E-464B-AE3F-092EFDA55511}" sibTransId="{7474E906-E431-4CAB-971A-344A4780FBB2}"/>
    <dgm:cxn modelId="{D63A1E69-B80B-1A45-89C2-265AA03485CB}" type="presParOf" srcId="{9F4D92B8-51E9-8643-9549-3C91EF7947E1}" destId="{31DD5D35-D53B-2146-8DBE-D3DA2578C452}" srcOrd="0" destOrd="0" presId="urn:microsoft.com/office/officeart/2016/7/layout/VerticalSolidActionList"/>
    <dgm:cxn modelId="{6E2382D0-CF53-E941-ACDF-AAF7F78813B3}" type="presParOf" srcId="{31DD5D35-D53B-2146-8DBE-D3DA2578C452}" destId="{8F0DAC6B-AA47-574A-BBC3-6F873896B83B}" srcOrd="0" destOrd="0" presId="urn:microsoft.com/office/officeart/2016/7/layout/VerticalSolidActionList"/>
    <dgm:cxn modelId="{2E3B2392-0AC6-6C4F-959B-2DF72F5D2806}" type="presParOf" srcId="{31DD5D35-D53B-2146-8DBE-D3DA2578C452}" destId="{32670093-9461-6341-B78B-11CA93ABDDCC}" srcOrd="1" destOrd="0" presId="urn:microsoft.com/office/officeart/2016/7/layout/VerticalSolidActionList"/>
    <dgm:cxn modelId="{D057CEC9-1853-264F-8843-9D9B9335020E}" type="presParOf" srcId="{9F4D92B8-51E9-8643-9549-3C91EF7947E1}" destId="{94DFAE4E-A9F4-F14D-897C-146269690547}" srcOrd="1" destOrd="0" presId="urn:microsoft.com/office/officeart/2016/7/layout/VerticalSolidActionList"/>
    <dgm:cxn modelId="{509DD2B6-BF77-5A49-9E3B-C4860A6FDD06}" type="presParOf" srcId="{9F4D92B8-51E9-8643-9549-3C91EF7947E1}" destId="{98E6EAE3-295A-4F4C-9415-A3EDF6F26465}" srcOrd="2" destOrd="0" presId="urn:microsoft.com/office/officeart/2016/7/layout/VerticalSolidActionList"/>
    <dgm:cxn modelId="{2BB7775F-E6EC-3949-96FF-D24FEEB5BCF5}" type="presParOf" srcId="{98E6EAE3-295A-4F4C-9415-A3EDF6F26465}" destId="{A662A3D9-1E12-ED49-B0B4-FBBFCA09FEF6}" srcOrd="0" destOrd="0" presId="urn:microsoft.com/office/officeart/2016/7/layout/VerticalSolidActionList"/>
    <dgm:cxn modelId="{94520D90-4E7E-484D-A749-419197186121}" type="presParOf" srcId="{98E6EAE3-295A-4F4C-9415-A3EDF6F26465}" destId="{95B41378-C770-6D4B-9A22-A6E5EB5C8739}" srcOrd="1" destOrd="0" presId="urn:microsoft.com/office/officeart/2016/7/layout/VerticalSolidActionList"/>
    <dgm:cxn modelId="{14CC60D4-4D56-6A44-83D8-27810DDA52A1}" type="presParOf" srcId="{9F4D92B8-51E9-8643-9549-3C91EF7947E1}" destId="{C39CABE2-6D29-2746-AF15-5D0E6F729090}" srcOrd="3" destOrd="0" presId="urn:microsoft.com/office/officeart/2016/7/layout/VerticalSolidActionList"/>
    <dgm:cxn modelId="{398C73AA-F899-3D40-B4B4-FE67E6B0BDEA}" type="presParOf" srcId="{9F4D92B8-51E9-8643-9549-3C91EF7947E1}" destId="{89A07608-17D9-954C-8FA5-49D1C1B8758C}" srcOrd="4" destOrd="0" presId="urn:microsoft.com/office/officeart/2016/7/layout/VerticalSolidActionList"/>
    <dgm:cxn modelId="{AA5D78C2-621C-FB44-9D15-0455793AE989}" type="presParOf" srcId="{89A07608-17D9-954C-8FA5-49D1C1B8758C}" destId="{EDBB0136-BBE2-F647-8963-56160E63ED9B}" srcOrd="0" destOrd="0" presId="urn:microsoft.com/office/officeart/2016/7/layout/VerticalSolidActionList"/>
    <dgm:cxn modelId="{C0CE1B2D-DE30-6348-B593-ECC8FAE5BCD4}" type="presParOf" srcId="{89A07608-17D9-954C-8FA5-49D1C1B8758C}" destId="{9F25EB77-4202-D947-8D60-3E54D0C239D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518F3-642E-43DD-9E6F-DF6D1C33E7EB}">
      <dsp:nvSpPr>
        <dsp:cNvPr id="0" name=""/>
        <dsp:cNvSpPr/>
      </dsp:nvSpPr>
      <dsp:spPr>
        <a:xfrm>
          <a:off x="297888" y="954562"/>
          <a:ext cx="917859" cy="9178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B8A07-96D5-4813-A20B-D5A6872DC169}">
      <dsp:nvSpPr>
        <dsp:cNvPr id="0" name=""/>
        <dsp:cNvSpPr/>
      </dsp:nvSpPr>
      <dsp:spPr>
        <a:xfrm>
          <a:off x="493497" y="1150171"/>
          <a:ext cx="526640" cy="526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4C67A-29FA-4351-BBD3-998A0AAEE8B0}">
      <dsp:nvSpPr>
        <dsp:cNvPr id="0" name=""/>
        <dsp:cNvSpPr/>
      </dsp:nvSpPr>
      <dsp:spPr>
        <a:xfrm>
          <a:off x="4474" y="2158312"/>
          <a:ext cx="1504687" cy="60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Scrape </a:t>
          </a:r>
        </a:p>
      </dsp:txBody>
      <dsp:txXfrm>
        <a:off x="4474" y="2158312"/>
        <a:ext cx="1504687" cy="601875"/>
      </dsp:txXfrm>
    </dsp:sp>
    <dsp:sp modelId="{C4A75F76-181B-4DFA-B180-A6717EF5B1C8}">
      <dsp:nvSpPr>
        <dsp:cNvPr id="0" name=""/>
        <dsp:cNvSpPr/>
      </dsp:nvSpPr>
      <dsp:spPr>
        <a:xfrm>
          <a:off x="2065896" y="954562"/>
          <a:ext cx="917859" cy="9178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D7632-7475-4332-B67D-FBB3DEA5633F}">
      <dsp:nvSpPr>
        <dsp:cNvPr id="0" name=""/>
        <dsp:cNvSpPr/>
      </dsp:nvSpPr>
      <dsp:spPr>
        <a:xfrm>
          <a:off x="2261505" y="1150171"/>
          <a:ext cx="526640" cy="526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C567F-F156-4E11-9C87-7DBF0B0CB8C2}">
      <dsp:nvSpPr>
        <dsp:cNvPr id="0" name=""/>
        <dsp:cNvSpPr/>
      </dsp:nvSpPr>
      <dsp:spPr>
        <a:xfrm>
          <a:off x="1772482" y="2158312"/>
          <a:ext cx="1504687" cy="60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Analyze </a:t>
          </a:r>
        </a:p>
      </dsp:txBody>
      <dsp:txXfrm>
        <a:off x="1772482" y="2158312"/>
        <a:ext cx="1504687" cy="601875"/>
      </dsp:txXfrm>
    </dsp:sp>
    <dsp:sp modelId="{DA1744C2-2D2C-4391-B623-2723A85061B8}">
      <dsp:nvSpPr>
        <dsp:cNvPr id="0" name=""/>
        <dsp:cNvSpPr/>
      </dsp:nvSpPr>
      <dsp:spPr>
        <a:xfrm>
          <a:off x="3833903" y="954562"/>
          <a:ext cx="917859" cy="9178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D4A89-D8B4-4BC3-AFD5-7ACB207ABA33}">
      <dsp:nvSpPr>
        <dsp:cNvPr id="0" name=""/>
        <dsp:cNvSpPr/>
      </dsp:nvSpPr>
      <dsp:spPr>
        <a:xfrm>
          <a:off x="4029513" y="1150171"/>
          <a:ext cx="526640" cy="526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1B82A-A51D-47BF-8168-1CEBE4742191}">
      <dsp:nvSpPr>
        <dsp:cNvPr id="0" name=""/>
        <dsp:cNvSpPr/>
      </dsp:nvSpPr>
      <dsp:spPr>
        <a:xfrm>
          <a:off x="3540489" y="2158312"/>
          <a:ext cx="1504687" cy="60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Model </a:t>
          </a:r>
        </a:p>
      </dsp:txBody>
      <dsp:txXfrm>
        <a:off x="3540489" y="2158312"/>
        <a:ext cx="1504687" cy="601875"/>
      </dsp:txXfrm>
    </dsp:sp>
    <dsp:sp modelId="{FE0CE5E9-D34D-4EEA-B1AC-CFF633DB57A7}">
      <dsp:nvSpPr>
        <dsp:cNvPr id="0" name=""/>
        <dsp:cNvSpPr/>
      </dsp:nvSpPr>
      <dsp:spPr>
        <a:xfrm>
          <a:off x="5601911" y="954562"/>
          <a:ext cx="917859" cy="9178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769A8-DC7E-4D0D-BE42-111A30340A08}">
      <dsp:nvSpPr>
        <dsp:cNvPr id="0" name=""/>
        <dsp:cNvSpPr/>
      </dsp:nvSpPr>
      <dsp:spPr>
        <a:xfrm>
          <a:off x="5797521" y="1150171"/>
          <a:ext cx="526640" cy="5266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D4A62-A26A-4BC0-9CF3-636E591AE63E}">
      <dsp:nvSpPr>
        <dsp:cNvPr id="0" name=""/>
        <dsp:cNvSpPr/>
      </dsp:nvSpPr>
      <dsp:spPr>
        <a:xfrm>
          <a:off x="5308497" y="2158312"/>
          <a:ext cx="1504687" cy="60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Improve </a:t>
          </a:r>
        </a:p>
      </dsp:txBody>
      <dsp:txXfrm>
        <a:off x="5308497" y="2158312"/>
        <a:ext cx="1504687" cy="601875"/>
      </dsp:txXfrm>
    </dsp:sp>
    <dsp:sp modelId="{E6D9E1DC-D5E7-476F-B023-4D8D78656FAB}">
      <dsp:nvSpPr>
        <dsp:cNvPr id="0" name=""/>
        <dsp:cNvSpPr/>
      </dsp:nvSpPr>
      <dsp:spPr>
        <a:xfrm>
          <a:off x="7369919" y="954562"/>
          <a:ext cx="917859" cy="9178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04405-4E42-4D5B-BBC9-8866EB293222}">
      <dsp:nvSpPr>
        <dsp:cNvPr id="0" name=""/>
        <dsp:cNvSpPr/>
      </dsp:nvSpPr>
      <dsp:spPr>
        <a:xfrm>
          <a:off x="7565528" y="1150171"/>
          <a:ext cx="526640" cy="5266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1FD46-C974-4E0D-AFA7-9BCA8A9F9314}">
      <dsp:nvSpPr>
        <dsp:cNvPr id="0" name=""/>
        <dsp:cNvSpPr/>
      </dsp:nvSpPr>
      <dsp:spPr>
        <a:xfrm>
          <a:off x="7076505" y="2158312"/>
          <a:ext cx="1504687" cy="60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Validate </a:t>
          </a:r>
        </a:p>
      </dsp:txBody>
      <dsp:txXfrm>
        <a:off x="7076505" y="2158312"/>
        <a:ext cx="1504687" cy="601875"/>
      </dsp:txXfrm>
    </dsp:sp>
    <dsp:sp modelId="{2FF42C59-6BC3-4DE3-AC03-BB26D592325D}">
      <dsp:nvSpPr>
        <dsp:cNvPr id="0" name=""/>
        <dsp:cNvSpPr/>
      </dsp:nvSpPr>
      <dsp:spPr>
        <a:xfrm>
          <a:off x="9137927" y="954562"/>
          <a:ext cx="917859" cy="9178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25C0A-1BE6-4AB4-B693-13D98B3DC13B}">
      <dsp:nvSpPr>
        <dsp:cNvPr id="0" name=""/>
        <dsp:cNvSpPr/>
      </dsp:nvSpPr>
      <dsp:spPr>
        <a:xfrm>
          <a:off x="9333536" y="1150171"/>
          <a:ext cx="526640" cy="52664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84A7F-694D-4638-9778-AF547020D7D8}">
      <dsp:nvSpPr>
        <dsp:cNvPr id="0" name=""/>
        <dsp:cNvSpPr/>
      </dsp:nvSpPr>
      <dsp:spPr>
        <a:xfrm>
          <a:off x="8844513" y="2158312"/>
          <a:ext cx="1504687" cy="60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Predict </a:t>
          </a:r>
        </a:p>
      </dsp:txBody>
      <dsp:txXfrm>
        <a:off x="8844513" y="2158312"/>
        <a:ext cx="1504687" cy="601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70093-9461-6341-B78B-11CA93ABDDCC}">
      <dsp:nvSpPr>
        <dsp:cNvPr id="0" name=""/>
        <dsp:cNvSpPr/>
      </dsp:nvSpPr>
      <dsp:spPr>
        <a:xfrm>
          <a:off x="1091913" y="1512"/>
          <a:ext cx="4367652" cy="15500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745" tIns="393719" rIns="84745" bIns="3937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 not be afraid to advertise</a:t>
          </a:r>
        </a:p>
      </dsp:txBody>
      <dsp:txXfrm>
        <a:off x="1091913" y="1512"/>
        <a:ext cx="4367652" cy="1550075"/>
      </dsp:txXfrm>
    </dsp:sp>
    <dsp:sp modelId="{8F0DAC6B-AA47-574A-BBC3-6F873896B83B}">
      <dsp:nvSpPr>
        <dsp:cNvPr id="0" name=""/>
        <dsp:cNvSpPr/>
      </dsp:nvSpPr>
      <dsp:spPr>
        <a:xfrm>
          <a:off x="0" y="1512"/>
          <a:ext cx="1091913" cy="15500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780" tIns="153113" rIns="57780" bIns="15311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 not</a:t>
          </a:r>
        </a:p>
      </dsp:txBody>
      <dsp:txXfrm>
        <a:off x="0" y="1512"/>
        <a:ext cx="1091913" cy="1550075"/>
      </dsp:txXfrm>
    </dsp:sp>
    <dsp:sp modelId="{95B41378-C770-6D4B-9A22-A6E5EB5C8739}">
      <dsp:nvSpPr>
        <dsp:cNvPr id="0" name=""/>
        <dsp:cNvSpPr/>
      </dsp:nvSpPr>
      <dsp:spPr>
        <a:xfrm>
          <a:off x="1091913" y="1644592"/>
          <a:ext cx="4367652" cy="15500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745" tIns="393719" rIns="84745" bIns="3937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Push for bulk sales </a:t>
          </a:r>
        </a:p>
      </dsp:txBody>
      <dsp:txXfrm>
        <a:off x="1091913" y="1644592"/>
        <a:ext cx="4367652" cy="1550075"/>
      </dsp:txXfrm>
    </dsp:sp>
    <dsp:sp modelId="{A662A3D9-1E12-ED49-B0B4-FBBFCA09FEF6}">
      <dsp:nvSpPr>
        <dsp:cNvPr id="0" name=""/>
        <dsp:cNvSpPr/>
      </dsp:nvSpPr>
      <dsp:spPr>
        <a:xfrm>
          <a:off x="0" y="1644592"/>
          <a:ext cx="1091913" cy="15500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780" tIns="153113" rIns="57780" bIns="15311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Push</a:t>
          </a:r>
        </a:p>
      </dsp:txBody>
      <dsp:txXfrm>
        <a:off x="0" y="1644592"/>
        <a:ext cx="1091913" cy="1550075"/>
      </dsp:txXfrm>
    </dsp:sp>
    <dsp:sp modelId="{9F25EB77-4202-D947-8D60-3E54D0C239D3}">
      <dsp:nvSpPr>
        <dsp:cNvPr id="0" name=""/>
        <dsp:cNvSpPr/>
      </dsp:nvSpPr>
      <dsp:spPr>
        <a:xfrm>
          <a:off x="1091913" y="3287672"/>
          <a:ext cx="4367652" cy="155007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745" tIns="393719" rIns="84745" bIns="3937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set control limit on sales , set commissions for clearing the control limits </a:t>
          </a:r>
        </a:p>
      </dsp:txBody>
      <dsp:txXfrm>
        <a:off x="1091913" y="3287672"/>
        <a:ext cx="4367652" cy="1550075"/>
      </dsp:txXfrm>
    </dsp:sp>
    <dsp:sp modelId="{EDBB0136-BBE2-F647-8963-56160E63ED9B}">
      <dsp:nvSpPr>
        <dsp:cNvPr id="0" name=""/>
        <dsp:cNvSpPr/>
      </dsp:nvSpPr>
      <dsp:spPr>
        <a:xfrm>
          <a:off x="0" y="3287672"/>
          <a:ext cx="1091913" cy="15500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780" tIns="153113" rIns="57780" bIns="15311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Set</a:t>
          </a:r>
        </a:p>
      </dsp:txBody>
      <dsp:txXfrm>
        <a:off x="0" y="3287672"/>
        <a:ext cx="1091913" cy="1550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61DCA-2FB1-A64B-AFD4-495E804E288F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84F88-970B-F74F-BBDC-4987146C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3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started off with scrapping the data then I did some EDA on my data checked between multiple models using test train split finalized ridge regression based on the metric r square , did  some more testing using cross validation again using the metric r ^2 tested my model on the test data had some severe underfitting so I increased the training size of the data increased the complexity of the model and did my predictions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84F88-970B-F74F-BBDC-4987146C06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59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clearly a significant relationship between advertising and sales, but how can I use it to my favor ?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84F88-970B-F74F-BBDC-4987146C06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0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graph is  advertising cost per number of sales, we can clearly see here that for a single sale the advertising cost is really high but as the number of sales increase the the advertising cost drops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84F88-970B-F74F-BBDC-4987146C06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2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not be afraid to advertise  as there is a solid linear relationship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Push for bulk sales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84F88-970B-F74F-BBDC-4987146C06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93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the two performance matrix I used the first one is RMSE  ,RMSE shows me the standard deviation of the unexplained variance of the model ,the more concentrated data around the regression line </a:t>
            </a:r>
            <a:r>
              <a:rPr lang="en-US" dirty="0" err="1"/>
              <a:t>sp</a:t>
            </a:r>
            <a:r>
              <a:rPr lang="en-US" dirty="0"/>
              <a:t> lower the </a:t>
            </a:r>
            <a:r>
              <a:rPr lang="en-US" dirty="0" err="1"/>
              <a:t>residualas</a:t>
            </a:r>
            <a:r>
              <a:rPr lang="en-US" dirty="0"/>
              <a:t> so what I am trying to say is lower value of </a:t>
            </a:r>
            <a:r>
              <a:rPr lang="en-US" dirty="0" err="1"/>
              <a:t>rmse</a:t>
            </a:r>
            <a:r>
              <a:rPr lang="en-US" dirty="0"/>
              <a:t> </a:t>
            </a:r>
            <a:r>
              <a:rPr lang="en-US"/>
              <a:t>gives better fit of the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84F88-970B-F74F-BBDC-4987146C06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0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4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4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11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467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6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71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16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0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9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2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0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6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3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1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3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02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20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F62688-8639-4387-B698-6CA60A1562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9835" b="36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82A63C-B4DC-9D4B-AFBB-85D439190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Sales and Advertising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7CF33-2AB4-D242-81C5-E2206B350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 err="1"/>
              <a:t>Shreyak</a:t>
            </a:r>
            <a:r>
              <a:rPr lang="en-US" dirty="0"/>
              <a:t> </a:t>
            </a:r>
            <a:r>
              <a:rPr lang="en-US" dirty="0" err="1"/>
              <a:t>vashisht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729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0801-F025-C645-A5AF-46D35FCD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B2ECC6-C3E0-F747-9630-242B7E255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866900"/>
            <a:ext cx="10353675" cy="1562100"/>
          </a:xfrm>
        </p:spPr>
      </p:pic>
    </p:spTree>
    <p:extLst>
      <p:ext uri="{BB962C8B-B14F-4D97-AF65-F5344CB8AC3E}">
        <p14:creationId xmlns:p14="http://schemas.microsoft.com/office/powerpoint/2010/main" val="273338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901C-2C70-9543-86C7-CD4AEFA2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n-US" dirty="0"/>
              <a:t>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8FBC4-913B-C34C-BC53-5CEC1AA26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my sales and advertising cost aligned ?</a:t>
            </a:r>
          </a:p>
          <a:p>
            <a:r>
              <a:rPr lang="en-US" dirty="0"/>
              <a:t>can I have high sales with less advertising cost ? </a:t>
            </a:r>
          </a:p>
          <a:p>
            <a:r>
              <a:rPr lang="en-US" dirty="0"/>
              <a:t>For each sale how much am I spending on my advertising cost ?  </a:t>
            </a:r>
          </a:p>
        </p:txBody>
      </p:sp>
    </p:spTree>
    <p:extLst>
      <p:ext uri="{BB962C8B-B14F-4D97-AF65-F5344CB8AC3E}">
        <p14:creationId xmlns:p14="http://schemas.microsoft.com/office/powerpoint/2010/main" val="214757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5CDB-59BE-D44C-A747-82E8E13E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The Method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62E9E2-BB68-4EE1-88D4-B9FDA54436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56924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0107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CA0A-7E00-1F46-8315-A3395F64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Interpretation and Conclusion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1F5591-D8E8-5C43-9ED2-0B6E5780F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6488" y="1309687"/>
            <a:ext cx="6197500" cy="4362450"/>
          </a:xfrm>
        </p:spPr>
      </p:pic>
    </p:spTree>
    <p:extLst>
      <p:ext uri="{BB962C8B-B14F-4D97-AF65-F5344CB8AC3E}">
        <p14:creationId xmlns:p14="http://schemas.microsoft.com/office/powerpoint/2010/main" val="244780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0DF1-D3E9-B54F-8FDB-2418EF5E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226367" y="1395412"/>
            <a:ext cx="3479482" cy="12573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6A146C-808F-B14D-B890-8B4E5A5F0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8450" y="673100"/>
            <a:ext cx="6515099" cy="4256087"/>
          </a:xfrm>
        </p:spPr>
      </p:pic>
    </p:spTree>
    <p:extLst>
      <p:ext uri="{BB962C8B-B14F-4D97-AF65-F5344CB8AC3E}">
        <p14:creationId xmlns:p14="http://schemas.microsoft.com/office/powerpoint/2010/main" val="311768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dgm="http://schemas.openxmlformats.org/drawingml/2006/diagram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3E676-6917-BB48-A30B-2F2389F8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70" y="1925444"/>
            <a:ext cx="3228228" cy="3021494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The  Recommendations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308D143-197D-4A3C-BFB2-94432916D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116667"/>
              </p:ext>
            </p:extLst>
          </p:nvPr>
        </p:nvGraphicFramePr>
        <p:xfrm>
          <a:off x="5738160" y="1009816"/>
          <a:ext cx="5459565" cy="483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9873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3211EC-90E1-480B-ABA2-19923B4EDB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27B1FC-0606-5F44-9AF0-8A18635E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92005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B813-1E0E-2A4E-ACAB-4F19C71F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20EB3C-5230-9244-97AF-9E98886A7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6737" y="1706562"/>
            <a:ext cx="7391400" cy="2311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B8606F-B088-1F4C-BA5B-749B24292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" y="4192588"/>
            <a:ext cx="92710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4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2580-591A-9949-931E-43843E30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095" y="2624138"/>
            <a:ext cx="10353762" cy="12573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62880D-7951-BA4E-8D9E-299F8C3F9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443" y="1866900"/>
            <a:ext cx="4433370" cy="4381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E66AF6-1B2F-B74C-89E7-FBA575D54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61" y="1866900"/>
            <a:ext cx="62357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0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2B41"/>
      </a:dk2>
      <a:lt2>
        <a:srgbClr val="E2E8E5"/>
      </a:lt2>
      <a:accent1>
        <a:srgbClr val="C696AD"/>
      </a:accent1>
      <a:accent2>
        <a:srgbClr val="BA7FB4"/>
      </a:accent2>
      <a:accent3>
        <a:srgbClr val="B796C6"/>
      </a:accent3>
      <a:accent4>
        <a:srgbClr val="8F7FBA"/>
      </a:accent4>
      <a:accent5>
        <a:srgbClr val="969DC6"/>
      </a:accent5>
      <a:accent6>
        <a:srgbClr val="7FA0BA"/>
      </a:accent6>
      <a:hlink>
        <a:srgbClr val="579074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298</Words>
  <Application>Microsoft Macintosh PowerPoint</Application>
  <PresentationFormat>Widescreen</PresentationFormat>
  <Paragraphs>36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Calisto MT</vt:lpstr>
      <vt:lpstr>Wingdings 2</vt:lpstr>
      <vt:lpstr>SlateVTI</vt:lpstr>
      <vt:lpstr>Sales and Advertising Analysis </vt:lpstr>
      <vt:lpstr>The Question</vt:lpstr>
      <vt:lpstr>The Method </vt:lpstr>
      <vt:lpstr>Interpretation and Conclusion </vt:lpstr>
      <vt:lpstr>PowerPoint Presentation</vt:lpstr>
      <vt:lpstr>The  Recommendations </vt:lpstr>
      <vt:lpstr>Questions </vt:lpstr>
      <vt:lpstr>Appendix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Advertising Analyses </dc:title>
  <dc:creator>Shreyak Vashisht</dc:creator>
  <cp:lastModifiedBy>Shreyak Vashisht</cp:lastModifiedBy>
  <cp:revision>6</cp:revision>
  <dcterms:created xsi:type="dcterms:W3CDTF">2019-10-11T10:10:53Z</dcterms:created>
  <dcterms:modified xsi:type="dcterms:W3CDTF">2019-10-12T06:30:30Z</dcterms:modified>
</cp:coreProperties>
</file>