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</a:t>
            </a:r>
            <a:r>
              <a:rPr lang="en-US"/>
              <a:t>steangraphy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377566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Shreya Kanade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Shreya Kanade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Shri Shivaji College 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Parbhani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D1638-4482-5375-8135-65DE3B073F11}"/>
              </a:ext>
            </a:extLst>
          </p:cNvPr>
          <p:cNvSpPr txBox="1"/>
          <p:nvPr/>
        </p:nvSpPr>
        <p:spPr>
          <a:xfrm>
            <a:off x="1011025" y="195167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improvements and extensions: Exploring more advanced steganography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capacity and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security concerns and countermeasures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1B1B3F-C917-6514-461B-C611E3E22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206" y="6686881"/>
            <a:ext cx="99827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59211-9EE0-3DD0-72D7-52894F41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579571"/>
            <a:ext cx="108189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vulnerabilities of transmitting sensitive data over open networks. (e.g., eavesdropping, interception)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importance of confidentiality and integrity in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steganography as a solution to address these challenges.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limitations of traditional encryption (e.g., suspicion by drawing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57E945-86B5-0FB5-304C-A1BA913DF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3477476"/>
            <a:ext cx="67967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81B88-8C48-E925-C591-0A0FDA399DFC}"/>
              </a:ext>
            </a:extLst>
          </p:cNvPr>
          <p:cNvSpPr txBox="1"/>
          <p:nvPr/>
        </p:nvSpPr>
        <p:spPr>
          <a:xfrm>
            <a:off x="3011864" y="1446197"/>
            <a:ext cx="6117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Headline: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Image Steganography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(Least Significant Bit) Modification: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how data is hidden by altering the least significant bits of image pixels. (Mention potential limitations like capacity and robustness)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 (Optional):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Briefly touch upon other techniques like: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 Methods: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Discrete Cosine Transform - DCT)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Domain Methods: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Pixel Value Differencing)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Patchwork, Texture 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52B25-E882-5835-7E7B-A53D85ED43CA}"/>
              </a:ext>
            </a:extLst>
          </p:cNvPr>
          <p:cNvSpPr txBox="1"/>
          <p:nvPr/>
        </p:nvSpPr>
        <p:spPr>
          <a:xfrm>
            <a:off x="3047215" y="1723196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is Believing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(Ideal):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 quick demonstration of embedding text/data into an image and then extracting it without noticeable visual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Before/After Images: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live demo isn't feasible, display the original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-image side-by-side. Highlight that there's no perceptible difference.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(Optional):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quantitative metrics (e.g., PSNR - Peak Signal-to-Noise Ratio), include them to show the imperceptibility of the changes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09F8B-546A-F128-02DD-0D394CDEB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375" y="1880622"/>
            <a:ext cx="11126899" cy="210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applications and target users: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Journalists, activists, whistleblowers.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Hiding sensitive information within images for storage or transport.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Protection: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watermarks or digital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Military/Intelligence: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Covert communication</a:t>
            </a:r>
            <a:r>
              <a:rPr lang="en-US" sz="2000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95AA27-FDE2-BC16-3814-6CA5C9FDA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208" y="1612036"/>
            <a:ext cx="79977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much data could you hide in the image?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Imperceptibility: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the change noticeable? (Subjective/Objective analysis)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 (If tested):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resistant is the hidden data to attacks 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3A041C-38CA-0EAF-9E24-71C4EAD46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338" y="2166849"/>
            <a:ext cx="7042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Recap the problem and the solution (steganography).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results and highlight the success of your implementation.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Reiterate the potential benefits and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437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steangraphy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Shreya Kanade</cp:lastModifiedBy>
  <cp:revision>29</cp:revision>
  <dcterms:created xsi:type="dcterms:W3CDTF">2021-05-26T16:50:10Z</dcterms:created>
  <dcterms:modified xsi:type="dcterms:W3CDTF">2025-02-19T13:37:16Z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