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60" r:id="rId2"/>
    <p:sldId id="1067" r:id="rId3"/>
    <p:sldId id="403" r:id="rId4"/>
    <p:sldId id="1065" r:id="rId5"/>
    <p:sldId id="1068" r:id="rId6"/>
    <p:sldId id="1066" r:id="rId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/>
    <p:restoredTop sz="91769" autoAdjust="0"/>
  </p:normalViewPr>
  <p:slideViewPr>
    <p:cSldViewPr>
      <p:cViewPr varScale="1">
        <p:scale>
          <a:sx n="117" d="100"/>
          <a:sy n="117" d="100"/>
        </p:scale>
        <p:origin x="1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88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55626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#16: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Data Structures: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https://cs88.org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30, 2020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My OH via Zoom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Updated Piazza Note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Final Info is 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You can take CS88 P/NP and use it for major declarations.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Please, please, please fill out the midterm survey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689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two new ones today</a:t>
            </a:r>
          </a:p>
          <a:p>
            <a:r>
              <a:rPr lang="en-US" dirty="0"/>
              <a:t>Enjoy this stuff? Take 61B!</a:t>
            </a:r>
          </a:p>
          <a:p>
            <a:r>
              <a:rPr lang="en-US" dirty="0"/>
              <a:t>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9B2-2C2F-8648-9562-40A15CD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3/31/20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19EB-6A0F-EA4A-9C07-FDD96A5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A6F8-0B2D-D74D-A01D-20840AC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9217-F7F9-CE4C-AC30-42B4545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11/12/2019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1BBE-C0F6-7A40-8862-45AFE8AD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UCB CS88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44BF-1A85-CE46-A477-B43CCCC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</a:t>
            </a:r>
            <a:r>
              <a:rPr lang="en-US" i="1" dirty="0"/>
              <a:t>model</a:t>
            </a:r>
            <a:r>
              <a:rPr lang="en-US" dirty="0"/>
              <a:t>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i="1" dirty="0"/>
              <a:t>not</a:t>
            </a:r>
            <a:r>
              <a:rPr lang="en-US" dirty="0"/>
              <a:t> necessarily a data structure, it's a new kind of datum.</a:t>
            </a:r>
          </a:p>
          <a:p>
            <a:pPr lvl="1"/>
            <a:r>
              <a:rPr lang="en-US" dirty="0"/>
              <a:t>a "car" or a "person"</a:t>
            </a:r>
          </a:p>
          <a:p>
            <a:r>
              <a:rPr lang="en-US" dirty="0"/>
              <a:t>These are common patterns that can be use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 (Next lecture!)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476C-CD14-C149-8460-1F500A2F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C34A-5B40-9946-ACC2-B6028716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List</a:t>
            </a:r>
          </a:p>
          <a:p>
            <a:pPr lvl="1"/>
            <a:r>
              <a:rPr lang="en-US" dirty="0"/>
              <a:t>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value</a:t>
            </a:r>
          </a:p>
          <a:p>
            <a:pPr lvl="1"/>
            <a:r>
              <a:rPr lang="en-US" dirty="0"/>
              <a:t>A “pointer” to the next item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0A57-1934-3F44-81F1-277A7E51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1C96-3825-EC49-A558-D8CBF176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25246</TotalTime>
  <Pages>12</Pages>
  <Words>286</Words>
  <Application>Microsoft Macintosh PowerPoint</Application>
  <PresentationFormat>Letter Paper (8.5x11 in)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18 VAG Rounded Bold   07390</vt:lpstr>
      <vt:lpstr>Arial</vt:lpstr>
      <vt:lpstr>Helvetica</vt:lpstr>
      <vt:lpstr>Times New Roman</vt:lpstr>
      <vt:lpstr>cs162-fa14</vt:lpstr>
      <vt:lpstr> Computational Structures in Data Science</vt:lpstr>
      <vt:lpstr>Updates</vt:lpstr>
      <vt:lpstr>Why?</vt:lpstr>
      <vt:lpstr>Linked Lists</vt:lpstr>
      <vt:lpstr>Data Structures</vt:lpstr>
      <vt:lpstr>Linked Lists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715</cp:revision>
  <cp:lastPrinted>2019-11-18T08:27:41Z</cp:lastPrinted>
  <dcterms:created xsi:type="dcterms:W3CDTF">2009-09-09T21:17:00Z</dcterms:created>
  <dcterms:modified xsi:type="dcterms:W3CDTF">2020-03-30T19:04:06Z</dcterms:modified>
</cp:coreProperties>
</file>