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360" r:id="rId2"/>
    <p:sldId id="1071" r:id="rId3"/>
    <p:sldId id="1067" r:id="rId4"/>
    <p:sldId id="403" r:id="rId5"/>
    <p:sldId id="1068" r:id="rId6"/>
    <p:sldId id="1069" r:id="rId7"/>
    <p:sldId id="1070" r:id="rId8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1744" autoAdjust="0"/>
  </p:normalViewPr>
  <p:slideViewPr>
    <p:cSldViewPr>
      <p:cViewPr varScale="1">
        <p:scale>
          <a:sx n="131" d="100"/>
          <a:sy n="131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4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88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88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55626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#20: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Data Structures: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https://cs88.org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6, 2020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55626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#20: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Data Structures: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https://cs88.org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6, 2020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2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checkout the polls on Piazza!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you taking CS88 P/NP?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would you like the final?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will have an alternate time for time zones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do you want for a clobbering policy?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reminder: Private piazza posts are best, since all the staff see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68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A boss who has employees report to them</a:t>
            </a:r>
          </a:p>
          <a:p>
            <a:pPr lvl="1"/>
            <a:r>
              <a:rPr lang="en-US" dirty="0"/>
              <a:t>Courses which belong to departments, and departments which colleges in a University</a:t>
            </a:r>
          </a:p>
          <a:p>
            <a:pPr lvl="1"/>
            <a:r>
              <a:rPr lang="en-US" dirty="0"/>
              <a:t>Anything with a hierarchy, really.</a:t>
            </a:r>
          </a:p>
          <a:p>
            <a:pPr lvl="2"/>
            <a:r>
              <a:rPr lang="en-US" dirty="0"/>
              <a:t>A family tree</a:t>
            </a:r>
          </a:p>
          <a:p>
            <a:pPr lvl="2"/>
            <a:r>
              <a:rPr lang="en-US" dirty="0"/>
              <a:t>Biological taxonomies (Kingdom, Phylum….)</a:t>
            </a:r>
          </a:p>
          <a:p>
            <a:r>
              <a:rPr lang="en-US" dirty="0"/>
              <a:t>Trees give us really cool approaches for “divide and conquer”</a:t>
            </a:r>
          </a:p>
          <a:p>
            <a:pPr lvl="1"/>
            <a:r>
              <a:rPr lang="en-US" dirty="0"/>
              <a:t>Used in every computer to speed up searching for files</a:t>
            </a:r>
          </a:p>
          <a:p>
            <a:r>
              <a:rPr lang="en-US" dirty="0"/>
              <a:t>Another recursive data structure!</a:t>
            </a:r>
          </a:p>
          <a:p>
            <a:pPr lvl="1"/>
            <a:r>
              <a:rPr lang="en-US" dirty="0"/>
              <a:t>We can keep practicing recursion and working with classes</a:t>
            </a:r>
          </a:p>
          <a:p>
            <a:r>
              <a:rPr lang="en-US" dirty="0"/>
              <a:t>Trees are a simplified form of a </a:t>
            </a:r>
            <a:r>
              <a:rPr lang="en-US" i="1" dirty="0"/>
              <a:t>graph</a:t>
            </a:r>
            <a:r>
              <a:rPr lang="en-US" dirty="0"/>
              <a:t>, a tool which can help us model just about anything.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</a:t>
            </a:r>
            <a:r>
              <a:rPr lang="en-US" dirty="0" err="1"/>
              <a:t>recursing</a:t>
            </a:r>
            <a:r>
              <a:rPr lang="en-US" dirty="0"/>
              <a:t> until there are no more branches</a:t>
            </a:r>
          </a:p>
          <a:p>
            <a:pPr lvl="1"/>
            <a:r>
              <a:rPr lang="en-US" dirty="0"/>
              <a:t>Then the function executes and we go back “up” a level and check out the next branch.</a:t>
            </a:r>
          </a:p>
          <a:p>
            <a:pPr lvl="1"/>
            <a:r>
              <a:rPr lang="en-US" dirty="0"/>
              <a:t>We sometimes say “popping up the stack”. 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6DC0-0901-7749-BED6-4B2CDBD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9A34-86D1-3249-BA40-EE982AEE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83F3-6CC3-AB43-987A-C3B14A2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E2FC-DCCE-C34D-A013-0585C3C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F4ED-ACD3-9B4E-A8DF-7AC573A2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F50D-5D26-3541-AEFD-BBAD8571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362200"/>
            <a:ext cx="3797300" cy="33397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4A12-7046-594A-AECC-A2D02045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AA49-6A36-5740-B2FE-5C72374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E236-61F8-6E44-9027-B0C68DA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598071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26919</TotalTime>
  <Pages>12</Pages>
  <Words>473</Words>
  <Application>Microsoft Macintosh PowerPoint</Application>
  <PresentationFormat>Letter Paper (8.5x11 in)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18 VAG Rounded Bold   07390</vt:lpstr>
      <vt:lpstr>Arial</vt:lpstr>
      <vt:lpstr>Helvetica</vt:lpstr>
      <vt:lpstr>Times New Roman</vt:lpstr>
      <vt:lpstr>cs162-fa14</vt:lpstr>
      <vt:lpstr> Computational Structures in Data Science</vt:lpstr>
      <vt:lpstr> Computational Structures in Data Science</vt:lpstr>
      <vt:lpstr>Updates</vt:lpstr>
      <vt:lpstr>Why?</vt:lpstr>
      <vt:lpstr>Searching Trees: Two Strategies</vt:lpstr>
      <vt:lpstr>Searching a Tree by level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735</cp:revision>
  <cp:lastPrinted>2019-11-18T08:27:41Z</cp:lastPrinted>
  <dcterms:created xsi:type="dcterms:W3CDTF">2009-09-09T21:17:00Z</dcterms:created>
  <dcterms:modified xsi:type="dcterms:W3CDTF">2020-04-10T20:27:13Z</dcterms:modified>
</cp:coreProperties>
</file>